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7" r:id="rId2"/>
    <p:sldId id="258" r:id="rId3"/>
    <p:sldId id="280" r:id="rId4"/>
    <p:sldId id="278" r:id="rId5"/>
    <p:sldId id="259" r:id="rId6"/>
    <p:sldId id="260" r:id="rId7"/>
    <p:sldId id="261" r:id="rId8"/>
    <p:sldId id="268" r:id="rId9"/>
    <p:sldId id="262" r:id="rId10"/>
    <p:sldId id="263" r:id="rId11"/>
    <p:sldId id="264" r:id="rId12"/>
    <p:sldId id="265" r:id="rId13"/>
    <p:sldId id="266" r:id="rId14"/>
    <p:sldId id="267" r:id="rId15"/>
    <p:sldId id="279" r:id="rId16"/>
    <p:sldId id="271" r:id="rId17"/>
    <p:sldId id="272" r:id="rId18"/>
    <p:sldId id="273" r:id="rId19"/>
    <p:sldId id="276" r:id="rId20"/>
    <p:sldId id="274" r:id="rId21"/>
    <p:sldId id="275" r:id="rId22"/>
    <p:sldId id="277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8" r:id="rId32"/>
    <p:sldId id="299" r:id="rId33"/>
    <p:sldId id="294" r:id="rId34"/>
    <p:sldId id="295" r:id="rId35"/>
    <p:sldId id="296" r:id="rId36"/>
    <p:sldId id="297" r:id="rId37"/>
    <p:sldId id="291" r:id="rId38"/>
    <p:sldId id="305" r:id="rId39"/>
    <p:sldId id="313" r:id="rId40"/>
    <p:sldId id="292" r:id="rId41"/>
    <p:sldId id="300" r:id="rId42"/>
    <p:sldId id="301" r:id="rId43"/>
    <p:sldId id="302" r:id="rId44"/>
    <p:sldId id="304" r:id="rId45"/>
    <p:sldId id="306" r:id="rId46"/>
    <p:sldId id="307" r:id="rId47"/>
    <p:sldId id="308" r:id="rId48"/>
    <p:sldId id="309" r:id="rId49"/>
    <p:sldId id="311" r:id="rId50"/>
    <p:sldId id="312" r:id="rId5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71" d="100"/>
          <a:sy n="71" d="100"/>
        </p:scale>
        <p:origin x="54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4D291F-FE7E-4563-996C-FCFB91F674E0}" type="datetimeFigureOut">
              <a:rPr lang="pt-BR" smtClean="0"/>
              <a:t>24/06/2019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46662-706B-4AE2-A839-9AC6F3CECB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44035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2CA46A-3E53-48B1-B0B3-06E99F08E376}" type="datetimeFigureOut">
              <a:rPr lang="pt-BR" smtClean="0"/>
              <a:t>24/06/2019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9A5396-1682-4329-8A59-799D65EFE0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294611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A5396-1682-4329-8A59-799D65EFE0D6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191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A5396-1682-4329-8A59-799D65EFE0D6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7536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A5396-1682-4329-8A59-799D65EFE0D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4643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A5396-1682-4329-8A59-799D65EFE0D6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1716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D73FA-2662-46D8-90AA-CE39D70DB7E6}" type="datetimeFigureOut">
              <a:rPr lang="pt-BR" smtClean="0"/>
              <a:t>24/06/2019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85F93-35ED-4E25-AFAA-C802F7BA33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3735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D73FA-2662-46D8-90AA-CE39D70DB7E6}" type="datetimeFigureOut">
              <a:rPr lang="pt-BR" smtClean="0"/>
              <a:t>24/06/2019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85F93-35ED-4E25-AFAA-C802F7BA33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9580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D73FA-2662-46D8-90AA-CE39D70DB7E6}" type="datetimeFigureOut">
              <a:rPr lang="pt-BR" smtClean="0"/>
              <a:t>24/06/2019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85F93-35ED-4E25-AFAA-C802F7BA33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4475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0397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34978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D7E74B4-22C6-4BCA-8832-66A46F494BC9}"/>
              </a:ext>
            </a:extLst>
          </p:cNvPr>
          <p:cNvSpPr/>
          <p:nvPr userDrawn="1"/>
        </p:nvSpPr>
        <p:spPr>
          <a:xfrm>
            <a:off x="405848" y="6372225"/>
            <a:ext cx="11380304" cy="3470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137DC34-CBCD-4E73-89FA-8B6D1D79AF20}"/>
              </a:ext>
            </a:extLst>
          </p:cNvPr>
          <p:cNvSpPr/>
          <p:nvPr userDrawn="1"/>
        </p:nvSpPr>
        <p:spPr>
          <a:xfrm>
            <a:off x="7920798" y="6353175"/>
            <a:ext cx="3865354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COMPUTER REPAIR &amp; SUPPORT 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xmlns="" id="{3C6FA00E-E78B-4921-A599-440A95A27C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1896726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8535081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9694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D73FA-2662-46D8-90AA-CE39D70DB7E6}" type="datetimeFigureOut">
              <a:rPr lang="pt-BR" smtClean="0"/>
              <a:t>24/06/2019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85F93-35ED-4E25-AFAA-C802F7BA33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4125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D73FA-2662-46D8-90AA-CE39D70DB7E6}" type="datetimeFigureOut">
              <a:rPr lang="pt-BR" smtClean="0"/>
              <a:t>24/06/2019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85F93-35ED-4E25-AFAA-C802F7BA33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665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D73FA-2662-46D8-90AA-CE39D70DB7E6}" type="datetimeFigureOut">
              <a:rPr lang="pt-BR" smtClean="0"/>
              <a:t>24/06/2019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85F93-35ED-4E25-AFAA-C802F7BA33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1987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D73FA-2662-46D8-90AA-CE39D70DB7E6}" type="datetimeFigureOut">
              <a:rPr lang="pt-BR" smtClean="0"/>
              <a:t>24/06/2019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85F93-35ED-4E25-AFAA-C802F7BA33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8470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D73FA-2662-46D8-90AA-CE39D70DB7E6}" type="datetimeFigureOut">
              <a:rPr lang="pt-BR" smtClean="0"/>
              <a:t>24/06/2019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85F93-35ED-4E25-AFAA-C802F7BA33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3983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D73FA-2662-46D8-90AA-CE39D70DB7E6}" type="datetimeFigureOut">
              <a:rPr lang="pt-BR" smtClean="0"/>
              <a:t>24/06/2019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85F93-35ED-4E25-AFAA-C802F7BA33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4917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D73FA-2662-46D8-90AA-CE39D70DB7E6}" type="datetimeFigureOut">
              <a:rPr lang="pt-BR" smtClean="0"/>
              <a:t>24/06/2019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85F93-35ED-4E25-AFAA-C802F7BA33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2816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D73FA-2662-46D8-90AA-CE39D70DB7E6}" type="datetimeFigureOut">
              <a:rPr lang="pt-BR" smtClean="0"/>
              <a:t>24/06/2019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85F93-35ED-4E25-AFAA-C802F7BA33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2526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0D73FA-2662-46D8-90AA-CE39D70DB7E6}" type="datetimeFigureOut">
              <a:rPr lang="pt-BR" smtClean="0"/>
              <a:t>24/06/2019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85F93-35ED-4E25-AFAA-C802F7BA33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6415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6E32C570-400A-4534-833B-4976907141F4}"/>
              </a:ext>
            </a:extLst>
          </p:cNvPr>
          <p:cNvGrpSpPr/>
          <p:nvPr/>
        </p:nvGrpSpPr>
        <p:grpSpPr>
          <a:xfrm>
            <a:off x="9799487" y="4895249"/>
            <a:ext cx="2110871" cy="1484047"/>
            <a:chOff x="3949542" y="701675"/>
            <a:chExt cx="4292917" cy="3376452"/>
          </a:xfrm>
        </p:grpSpPr>
        <p:grpSp>
          <p:nvGrpSpPr>
            <p:cNvPr id="4" name="Graphic 14">
              <a:extLst>
                <a:ext uri="{FF2B5EF4-FFF2-40B4-BE49-F238E27FC236}">
                  <a16:creationId xmlns:a16="http://schemas.microsoft.com/office/drawing/2014/main" xmlns="" id="{DD3244B8-B165-43D4-B6B7-9D2ED44B8D1B}"/>
                </a:ext>
              </a:extLst>
            </p:cNvPr>
            <p:cNvGrpSpPr/>
            <p:nvPr/>
          </p:nvGrpSpPr>
          <p:grpSpPr>
            <a:xfrm>
              <a:off x="3949542" y="701675"/>
              <a:ext cx="4292917" cy="3376452"/>
              <a:chOff x="2444748" y="555045"/>
              <a:chExt cx="7282048" cy="5727454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xmlns="" id="{C676246B-78D1-40C8-86DD-635717F0B9AC}"/>
                  </a:ext>
                </a:extLst>
              </p:cNvPr>
              <p:cNvSpPr/>
              <p:nvPr/>
            </p:nvSpPr>
            <p:spPr>
              <a:xfrm>
                <a:off x="4964693" y="5443837"/>
                <a:ext cx="2168250" cy="818208"/>
              </a:xfrm>
              <a:custGeom>
                <a:avLst/>
                <a:gdLst>
                  <a:gd name="connsiteX0" fmla="*/ 1941333 w 2168250"/>
                  <a:gd name="connsiteY0" fmla="*/ 525699 h 818207"/>
                  <a:gd name="connsiteX1" fmla="*/ 1785874 w 2168250"/>
                  <a:gd name="connsiteY1" fmla="*/ 30683 h 818207"/>
                  <a:gd name="connsiteX2" fmla="*/ 1114943 w 2168250"/>
                  <a:gd name="connsiteY2" fmla="*/ 30683 h 818207"/>
                  <a:gd name="connsiteX3" fmla="*/ 1065851 w 2168250"/>
                  <a:gd name="connsiteY3" fmla="*/ 30683 h 818207"/>
                  <a:gd name="connsiteX4" fmla="*/ 390830 w 2168250"/>
                  <a:gd name="connsiteY4" fmla="*/ 30683 h 818207"/>
                  <a:gd name="connsiteX5" fmla="*/ 235370 w 2168250"/>
                  <a:gd name="connsiteY5" fmla="*/ 525699 h 818207"/>
                  <a:gd name="connsiteX6" fmla="*/ 259916 w 2168250"/>
                  <a:gd name="connsiteY6" fmla="*/ 816162 h 818207"/>
                  <a:gd name="connsiteX7" fmla="*/ 1065851 w 2168250"/>
                  <a:gd name="connsiteY7" fmla="*/ 816162 h 818207"/>
                  <a:gd name="connsiteX8" fmla="*/ 1114943 w 2168250"/>
                  <a:gd name="connsiteY8" fmla="*/ 816162 h 818207"/>
                  <a:gd name="connsiteX9" fmla="*/ 1920878 w 2168250"/>
                  <a:gd name="connsiteY9" fmla="*/ 816162 h 818207"/>
                  <a:gd name="connsiteX10" fmla="*/ 1941333 w 2168250"/>
                  <a:gd name="connsiteY10" fmla="*/ 525699 h 81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8250" h="818207">
                    <a:moveTo>
                      <a:pt x="1941333" y="525699"/>
                    </a:moveTo>
                    <a:cubicBezTo>
                      <a:pt x="1789965" y="370239"/>
                      <a:pt x="1785874" y="30683"/>
                      <a:pt x="1785874" y="30683"/>
                    </a:cubicBezTo>
                    <a:lnTo>
                      <a:pt x="1114943" y="30683"/>
                    </a:lnTo>
                    <a:lnTo>
                      <a:pt x="1065851" y="30683"/>
                    </a:lnTo>
                    <a:lnTo>
                      <a:pt x="390830" y="30683"/>
                    </a:lnTo>
                    <a:cubicBezTo>
                      <a:pt x="390830" y="30683"/>
                      <a:pt x="386739" y="366148"/>
                      <a:pt x="235370" y="525699"/>
                    </a:cubicBezTo>
                    <a:cubicBezTo>
                      <a:pt x="84002" y="681158"/>
                      <a:pt x="-149188" y="816162"/>
                      <a:pt x="259916" y="816162"/>
                    </a:cubicBezTo>
                    <a:cubicBezTo>
                      <a:pt x="587199" y="816162"/>
                      <a:pt x="939029" y="816162"/>
                      <a:pt x="1065851" y="816162"/>
                    </a:cubicBezTo>
                    <a:cubicBezTo>
                      <a:pt x="1098579" y="816162"/>
                      <a:pt x="1114943" y="816162"/>
                      <a:pt x="1114943" y="816162"/>
                    </a:cubicBezTo>
                    <a:cubicBezTo>
                      <a:pt x="1245857" y="816162"/>
                      <a:pt x="1597686" y="816162"/>
                      <a:pt x="1920878" y="816162"/>
                    </a:cubicBezTo>
                    <a:cubicBezTo>
                      <a:pt x="2329982" y="816162"/>
                      <a:pt x="2092702" y="681158"/>
                      <a:pt x="1941333" y="5256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8300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6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xmlns="" id="{BF9CC7F0-6AC0-429A-B804-5509EDA13F68}"/>
                  </a:ext>
                </a:extLst>
              </p:cNvPr>
              <p:cNvSpPr/>
              <p:nvPr/>
            </p:nvSpPr>
            <p:spPr>
              <a:xfrm>
                <a:off x="2444748" y="555045"/>
                <a:ext cx="7282048" cy="4950157"/>
              </a:xfrm>
              <a:custGeom>
                <a:avLst/>
                <a:gdLst>
                  <a:gd name="connsiteX0" fmla="*/ 7038632 w 7282048"/>
                  <a:gd name="connsiteY0" fmla="*/ 30683 h 4950157"/>
                  <a:gd name="connsiteX1" fmla="*/ 3704436 w 7282048"/>
                  <a:gd name="connsiteY1" fmla="*/ 30683 h 4950157"/>
                  <a:gd name="connsiteX2" fmla="*/ 3589886 w 7282048"/>
                  <a:gd name="connsiteY2" fmla="*/ 30683 h 4950157"/>
                  <a:gd name="connsiteX3" fmla="*/ 259781 w 7282048"/>
                  <a:gd name="connsiteY3" fmla="*/ 30683 h 4950157"/>
                  <a:gd name="connsiteX4" fmla="*/ 30683 w 7282048"/>
                  <a:gd name="connsiteY4" fmla="*/ 259781 h 4950157"/>
                  <a:gd name="connsiteX5" fmla="*/ 30683 w 7282048"/>
                  <a:gd name="connsiteY5" fmla="*/ 4698558 h 4950157"/>
                  <a:gd name="connsiteX6" fmla="*/ 239326 w 7282048"/>
                  <a:gd name="connsiteY6" fmla="*/ 4931748 h 4950157"/>
                  <a:gd name="connsiteX7" fmla="*/ 7042723 w 7282048"/>
                  <a:gd name="connsiteY7" fmla="*/ 4931748 h 4950157"/>
                  <a:gd name="connsiteX8" fmla="*/ 7251366 w 7282048"/>
                  <a:gd name="connsiteY8" fmla="*/ 4698558 h 4950157"/>
                  <a:gd name="connsiteX9" fmla="*/ 7251366 w 7282048"/>
                  <a:gd name="connsiteY9" fmla="*/ 259781 h 4950157"/>
                  <a:gd name="connsiteX10" fmla="*/ 7038632 w 7282048"/>
                  <a:gd name="connsiteY10" fmla="*/ 30683 h 4950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282048" h="4950157">
                    <a:moveTo>
                      <a:pt x="7038632" y="30683"/>
                    </a:moveTo>
                    <a:lnTo>
                      <a:pt x="3704436" y="30683"/>
                    </a:lnTo>
                    <a:lnTo>
                      <a:pt x="3589886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28868"/>
                      <a:pt x="30683" y="259781"/>
                    </a:cubicBezTo>
                    <a:lnTo>
                      <a:pt x="30683" y="4698558"/>
                    </a:lnTo>
                    <a:cubicBezTo>
                      <a:pt x="30683" y="4829472"/>
                      <a:pt x="124777" y="4931748"/>
                      <a:pt x="239326" y="4931748"/>
                    </a:cubicBezTo>
                    <a:lnTo>
                      <a:pt x="7042723" y="4931748"/>
                    </a:lnTo>
                    <a:cubicBezTo>
                      <a:pt x="7157272" y="4931748"/>
                      <a:pt x="7251366" y="4825380"/>
                      <a:pt x="7251366" y="4698558"/>
                    </a:cubicBezTo>
                    <a:lnTo>
                      <a:pt x="7251366" y="259781"/>
                    </a:lnTo>
                    <a:cubicBezTo>
                      <a:pt x="7251366" y="128868"/>
                      <a:pt x="7157272" y="30683"/>
                      <a:pt x="7038632" y="30683"/>
                    </a:cubicBez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xmlns="" id="{7D4EDC0E-BB32-4225-8273-740D662AD4E5}"/>
                  </a:ext>
                </a:extLst>
              </p:cNvPr>
              <p:cNvSpPr/>
              <p:nvPr/>
            </p:nvSpPr>
            <p:spPr>
              <a:xfrm>
                <a:off x="8706599" y="5435655"/>
                <a:ext cx="490925" cy="81821"/>
              </a:xfrm>
              <a:custGeom>
                <a:avLst/>
                <a:gdLst>
                  <a:gd name="connsiteX0" fmla="*/ 32212 w 490924"/>
                  <a:gd name="connsiteY0" fmla="*/ 30683 h 81820"/>
                  <a:gd name="connsiteX1" fmla="*/ 64939 w 490924"/>
                  <a:gd name="connsiteY1" fmla="*/ 71593 h 81820"/>
                  <a:gd name="connsiteX2" fmla="*/ 461771 w 490924"/>
                  <a:gd name="connsiteY2" fmla="*/ 71593 h 81820"/>
                  <a:gd name="connsiteX3" fmla="*/ 498590 w 490924"/>
                  <a:gd name="connsiteY3" fmla="*/ 30683 h 81820"/>
                  <a:gd name="connsiteX4" fmla="*/ 32212 w 490924"/>
                  <a:gd name="connsiteY4" fmla="*/ 30683 h 81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24" h="81820">
                    <a:moveTo>
                      <a:pt x="32212" y="30683"/>
                    </a:moveTo>
                    <a:cubicBezTo>
                      <a:pt x="32212" y="30683"/>
                      <a:pt x="19938" y="67502"/>
                      <a:pt x="64939" y="71593"/>
                    </a:cubicBezTo>
                    <a:lnTo>
                      <a:pt x="461771" y="71593"/>
                    </a:lnTo>
                    <a:cubicBezTo>
                      <a:pt x="461771" y="71593"/>
                      <a:pt x="502681" y="75684"/>
                      <a:pt x="498590" y="30683"/>
                    </a:cubicBezTo>
                    <a:lnTo>
                      <a:pt x="32212" y="30683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xmlns="" id="{851E8BC4-817A-41C6-8316-8AB78161E3BB}"/>
                  </a:ext>
                </a:extLst>
              </p:cNvPr>
              <p:cNvSpPr/>
              <p:nvPr/>
            </p:nvSpPr>
            <p:spPr>
              <a:xfrm>
                <a:off x="2481568" y="595956"/>
                <a:ext cx="7200228" cy="4336501"/>
              </a:xfrm>
              <a:custGeom>
                <a:avLst/>
                <a:gdLst>
                  <a:gd name="connsiteX0" fmla="*/ 6973175 w 7200227"/>
                  <a:gd name="connsiteY0" fmla="*/ 30683 h 4336501"/>
                  <a:gd name="connsiteX1" fmla="*/ 3671707 w 7200227"/>
                  <a:gd name="connsiteY1" fmla="*/ 30683 h 4336501"/>
                  <a:gd name="connsiteX2" fmla="*/ 3561249 w 7200227"/>
                  <a:gd name="connsiteY2" fmla="*/ 30683 h 4336501"/>
                  <a:gd name="connsiteX3" fmla="*/ 259781 w 7200227"/>
                  <a:gd name="connsiteY3" fmla="*/ 30683 h 4336501"/>
                  <a:gd name="connsiteX4" fmla="*/ 30683 w 7200227"/>
                  <a:gd name="connsiteY4" fmla="*/ 231144 h 4336501"/>
                  <a:gd name="connsiteX5" fmla="*/ 30683 w 7200227"/>
                  <a:gd name="connsiteY5" fmla="*/ 4330365 h 4336501"/>
                  <a:gd name="connsiteX6" fmla="*/ 7185909 w 7200227"/>
                  <a:gd name="connsiteY6" fmla="*/ 4330365 h 4336501"/>
                  <a:gd name="connsiteX7" fmla="*/ 7185909 w 7200227"/>
                  <a:gd name="connsiteY7" fmla="*/ 231144 h 4336501"/>
                  <a:gd name="connsiteX8" fmla="*/ 6973175 w 7200227"/>
                  <a:gd name="connsiteY8" fmla="*/ 30683 h 4336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4336501">
                    <a:moveTo>
                      <a:pt x="6973175" y="30683"/>
                    </a:moveTo>
                    <a:lnTo>
                      <a:pt x="3671707" y="30683"/>
                    </a:lnTo>
                    <a:lnTo>
                      <a:pt x="3561249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12504"/>
                      <a:pt x="30683" y="231144"/>
                    </a:cubicBezTo>
                    <a:lnTo>
                      <a:pt x="30683" y="4330365"/>
                    </a:lnTo>
                    <a:lnTo>
                      <a:pt x="7185909" y="4330365"/>
                    </a:lnTo>
                    <a:lnTo>
                      <a:pt x="7185909" y="231144"/>
                    </a:lnTo>
                    <a:cubicBezTo>
                      <a:pt x="7185909" y="112504"/>
                      <a:pt x="7091815" y="30683"/>
                      <a:pt x="6973175" y="30683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xmlns="" id="{D269F584-CA31-45EE-917E-A04DBE46B302}"/>
                  </a:ext>
                </a:extLst>
              </p:cNvPr>
              <p:cNvSpPr/>
              <p:nvPr/>
            </p:nvSpPr>
            <p:spPr>
              <a:xfrm>
                <a:off x="4968919" y="6159768"/>
                <a:ext cx="2168250" cy="122731"/>
              </a:xfrm>
              <a:custGeom>
                <a:avLst/>
                <a:gdLst>
                  <a:gd name="connsiteX0" fmla="*/ 30683 w 2168250"/>
                  <a:gd name="connsiteY0" fmla="*/ 34774 h 122731"/>
                  <a:gd name="connsiteX1" fmla="*/ 30683 w 2168250"/>
                  <a:gd name="connsiteY1" fmla="*/ 34774 h 122731"/>
                  <a:gd name="connsiteX2" fmla="*/ 30683 w 2168250"/>
                  <a:gd name="connsiteY2" fmla="*/ 38865 h 122731"/>
                  <a:gd name="connsiteX3" fmla="*/ 30683 w 2168250"/>
                  <a:gd name="connsiteY3" fmla="*/ 38865 h 122731"/>
                  <a:gd name="connsiteX4" fmla="*/ 263872 w 2168250"/>
                  <a:gd name="connsiteY4" fmla="*/ 96140 h 122731"/>
                  <a:gd name="connsiteX5" fmla="*/ 1069807 w 2168250"/>
                  <a:gd name="connsiteY5" fmla="*/ 96140 h 122731"/>
                  <a:gd name="connsiteX6" fmla="*/ 1118899 w 2168250"/>
                  <a:gd name="connsiteY6" fmla="*/ 96140 h 122731"/>
                  <a:gd name="connsiteX7" fmla="*/ 1924834 w 2168250"/>
                  <a:gd name="connsiteY7" fmla="*/ 96140 h 122731"/>
                  <a:gd name="connsiteX8" fmla="*/ 2153932 w 2168250"/>
                  <a:gd name="connsiteY8" fmla="*/ 30683 h 122731"/>
                  <a:gd name="connsiteX9" fmla="*/ 2137568 w 2168250"/>
                  <a:gd name="connsiteY9" fmla="*/ 30683 h 122731"/>
                  <a:gd name="connsiteX10" fmla="*/ 2137568 w 2168250"/>
                  <a:gd name="connsiteY10" fmla="*/ 30683 h 122731"/>
                  <a:gd name="connsiteX11" fmla="*/ 30683 w 2168250"/>
                  <a:gd name="connsiteY11" fmla="*/ 30683 h 12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68250" h="122731">
                    <a:moveTo>
                      <a:pt x="30683" y="34774"/>
                    </a:moveTo>
                    <a:lnTo>
                      <a:pt x="30683" y="34774"/>
                    </a:lnTo>
                    <a:cubicBezTo>
                      <a:pt x="30683" y="38865"/>
                      <a:pt x="30683" y="38865"/>
                      <a:pt x="30683" y="38865"/>
                    </a:cubicBezTo>
                    <a:lnTo>
                      <a:pt x="30683" y="38865"/>
                    </a:lnTo>
                    <a:cubicBezTo>
                      <a:pt x="30683" y="79775"/>
                      <a:pt x="96139" y="96140"/>
                      <a:pt x="263872" y="96140"/>
                    </a:cubicBezTo>
                    <a:cubicBezTo>
                      <a:pt x="591155" y="96140"/>
                      <a:pt x="942984" y="96140"/>
                      <a:pt x="1069807" y="96140"/>
                    </a:cubicBezTo>
                    <a:cubicBezTo>
                      <a:pt x="1102535" y="96140"/>
                      <a:pt x="1118899" y="96140"/>
                      <a:pt x="1118899" y="96140"/>
                    </a:cubicBezTo>
                    <a:cubicBezTo>
                      <a:pt x="1249812" y="96140"/>
                      <a:pt x="1601642" y="96140"/>
                      <a:pt x="1924834" y="96140"/>
                    </a:cubicBezTo>
                    <a:cubicBezTo>
                      <a:pt x="2092566" y="96140"/>
                      <a:pt x="2149841" y="75684"/>
                      <a:pt x="2153932" y="30683"/>
                    </a:cubicBezTo>
                    <a:lnTo>
                      <a:pt x="2137568" y="30683"/>
                    </a:lnTo>
                    <a:lnTo>
                      <a:pt x="2137568" y="30683"/>
                    </a:lnTo>
                    <a:lnTo>
                      <a:pt x="30683" y="30683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xmlns="" id="{2CE63435-9043-4BBA-84CB-A8DED3843D01}"/>
                  </a:ext>
                </a:extLst>
              </p:cNvPr>
              <p:cNvSpPr/>
              <p:nvPr/>
            </p:nvSpPr>
            <p:spPr>
              <a:xfrm>
                <a:off x="2481568" y="4903820"/>
                <a:ext cx="7200228" cy="572745"/>
              </a:xfrm>
              <a:custGeom>
                <a:avLst/>
                <a:gdLst>
                  <a:gd name="connsiteX0" fmla="*/ 30683 w 7200227"/>
                  <a:gd name="connsiteY0" fmla="*/ 362057 h 572745"/>
                  <a:gd name="connsiteX1" fmla="*/ 259781 w 7200227"/>
                  <a:gd name="connsiteY1" fmla="*/ 562518 h 572745"/>
                  <a:gd name="connsiteX2" fmla="*/ 3561249 w 7200227"/>
                  <a:gd name="connsiteY2" fmla="*/ 562518 h 572745"/>
                  <a:gd name="connsiteX3" fmla="*/ 3671707 w 7200227"/>
                  <a:gd name="connsiteY3" fmla="*/ 562518 h 572745"/>
                  <a:gd name="connsiteX4" fmla="*/ 6973175 w 7200227"/>
                  <a:gd name="connsiteY4" fmla="*/ 562518 h 572745"/>
                  <a:gd name="connsiteX5" fmla="*/ 7185909 w 7200227"/>
                  <a:gd name="connsiteY5" fmla="*/ 362057 h 572745"/>
                  <a:gd name="connsiteX6" fmla="*/ 7185909 w 7200227"/>
                  <a:gd name="connsiteY6" fmla="*/ 30683 h 572745"/>
                  <a:gd name="connsiteX7" fmla="*/ 30683 w 7200227"/>
                  <a:gd name="connsiteY7" fmla="*/ 30683 h 572745"/>
                  <a:gd name="connsiteX8" fmla="*/ 30683 w 7200227"/>
                  <a:gd name="connsiteY8" fmla="*/ 362057 h 572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572745">
                    <a:moveTo>
                      <a:pt x="30683" y="362057"/>
                    </a:moveTo>
                    <a:cubicBezTo>
                      <a:pt x="30683" y="464333"/>
                      <a:pt x="141141" y="562518"/>
                      <a:pt x="259781" y="562518"/>
                    </a:cubicBezTo>
                    <a:lnTo>
                      <a:pt x="3561249" y="562518"/>
                    </a:lnTo>
                    <a:lnTo>
                      <a:pt x="3671707" y="562518"/>
                    </a:lnTo>
                    <a:lnTo>
                      <a:pt x="6973175" y="562518"/>
                    </a:lnTo>
                    <a:cubicBezTo>
                      <a:pt x="7091815" y="562518"/>
                      <a:pt x="7185909" y="464333"/>
                      <a:pt x="7185909" y="362057"/>
                    </a:cubicBezTo>
                    <a:lnTo>
                      <a:pt x="7185909" y="30683"/>
                    </a:lnTo>
                    <a:lnTo>
                      <a:pt x="30683" y="30683"/>
                    </a:lnTo>
                    <a:lnTo>
                      <a:pt x="30683" y="36205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xmlns="" id="{2B9B585E-A528-4236-A6B2-B6B6683036C1}"/>
                  </a:ext>
                </a:extLst>
              </p:cNvPr>
              <p:cNvSpPr/>
              <p:nvPr/>
            </p:nvSpPr>
            <p:spPr>
              <a:xfrm>
                <a:off x="2747714" y="910966"/>
                <a:ext cx="6676116" cy="3763756"/>
              </a:xfrm>
              <a:custGeom>
                <a:avLst/>
                <a:gdLst>
                  <a:gd name="connsiteX0" fmla="*/ 30683 w 6586571"/>
                  <a:gd name="connsiteY0" fmla="*/ 30683 h 3763755"/>
                  <a:gd name="connsiteX1" fmla="*/ 6564071 w 6586571"/>
                  <a:gd name="connsiteY1" fmla="*/ 30683 h 3763755"/>
                  <a:gd name="connsiteX2" fmla="*/ 6564071 w 6586571"/>
                  <a:gd name="connsiteY2" fmla="*/ 3753528 h 3763755"/>
                  <a:gd name="connsiteX3" fmla="*/ 30683 w 6586571"/>
                  <a:gd name="connsiteY3" fmla="*/ 3753528 h 3763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86571" h="3763755">
                    <a:moveTo>
                      <a:pt x="30683" y="30683"/>
                    </a:moveTo>
                    <a:lnTo>
                      <a:pt x="6564071" y="30683"/>
                    </a:lnTo>
                    <a:lnTo>
                      <a:pt x="6564071" y="3753528"/>
                    </a:lnTo>
                    <a:lnTo>
                      <a:pt x="30683" y="3753528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xmlns="" id="{13D0EE8D-FBA4-49CF-9D9B-6F99E6EB0D61}"/>
                  </a:ext>
                </a:extLst>
              </p:cNvPr>
              <p:cNvSpPr/>
              <p:nvPr/>
            </p:nvSpPr>
            <p:spPr>
              <a:xfrm>
                <a:off x="5654591" y="939518"/>
                <a:ext cx="3769239" cy="3736342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xmlns="" id="{E8BFD14F-72C0-442F-9107-A7EA030F2C22}"/>
                </a:ext>
              </a:extLst>
            </p:cNvPr>
            <p:cNvSpPr/>
            <p:nvPr/>
          </p:nvSpPr>
          <p:spPr>
            <a:xfrm>
              <a:off x="5146727" y="1787904"/>
              <a:ext cx="458833" cy="458833"/>
            </a:xfrm>
            <a:custGeom>
              <a:avLst/>
              <a:gdLst>
                <a:gd name="connsiteX0" fmla="*/ 686157 w 1243505"/>
                <a:gd name="connsiteY0" fmla="*/ 1016068 h 1243505"/>
                <a:gd name="connsiteX1" fmla="*/ 560258 w 1243505"/>
                <a:gd name="connsiteY1" fmla="*/ 1016068 h 1243505"/>
                <a:gd name="connsiteX2" fmla="*/ 545811 w 1243505"/>
                <a:gd name="connsiteY2" fmla="*/ 1026903 h 1243505"/>
                <a:gd name="connsiteX3" fmla="*/ 533944 w 1243505"/>
                <a:gd name="connsiteY3" fmla="*/ 1088821 h 1243505"/>
                <a:gd name="connsiteX4" fmla="*/ 505565 w 1243505"/>
                <a:gd name="connsiteY4" fmla="*/ 1169829 h 1243505"/>
                <a:gd name="connsiteX5" fmla="*/ 469447 w 1243505"/>
                <a:gd name="connsiteY5" fmla="*/ 1240002 h 1243505"/>
                <a:gd name="connsiteX6" fmla="*/ 452935 w 1243505"/>
                <a:gd name="connsiteY6" fmla="*/ 1246710 h 1243505"/>
                <a:gd name="connsiteX7" fmla="*/ 305366 w 1243505"/>
                <a:gd name="connsiteY7" fmla="*/ 1185824 h 1243505"/>
                <a:gd name="connsiteX8" fmla="*/ 298142 w 1243505"/>
                <a:gd name="connsiteY8" fmla="*/ 1168281 h 1243505"/>
                <a:gd name="connsiteX9" fmla="*/ 333744 w 1243505"/>
                <a:gd name="connsiteY9" fmla="*/ 1059410 h 1243505"/>
                <a:gd name="connsiteX10" fmla="*/ 342000 w 1243505"/>
                <a:gd name="connsiteY10" fmla="*/ 1043415 h 1243505"/>
                <a:gd name="connsiteX11" fmla="*/ 395662 w 1243505"/>
                <a:gd name="connsiteY11" fmla="*/ 962922 h 1243505"/>
                <a:gd name="connsiteX12" fmla="*/ 393598 w 1243505"/>
                <a:gd name="connsiteY12" fmla="*/ 947959 h 1243505"/>
                <a:gd name="connsiteX13" fmla="*/ 299174 w 1243505"/>
                <a:gd name="connsiteY13" fmla="*/ 853535 h 1243505"/>
                <a:gd name="connsiteX14" fmla="*/ 285243 w 1243505"/>
                <a:gd name="connsiteY14" fmla="*/ 851471 h 1243505"/>
                <a:gd name="connsiteX15" fmla="*/ 230549 w 1243505"/>
                <a:gd name="connsiteY15" fmla="*/ 888106 h 1243505"/>
                <a:gd name="connsiteX16" fmla="*/ 148509 w 1243505"/>
                <a:gd name="connsiteY16" fmla="*/ 926804 h 1243505"/>
                <a:gd name="connsiteX17" fmla="*/ 78852 w 1243505"/>
                <a:gd name="connsiteY17" fmla="*/ 949507 h 1243505"/>
                <a:gd name="connsiteX18" fmla="*/ 62340 w 1243505"/>
                <a:gd name="connsiteY18" fmla="*/ 942799 h 1243505"/>
                <a:gd name="connsiteX19" fmla="*/ 939 w 1243505"/>
                <a:gd name="connsiteY19" fmla="*/ 794198 h 1243505"/>
                <a:gd name="connsiteX20" fmla="*/ 7131 w 1243505"/>
                <a:gd name="connsiteY20" fmla="*/ 778718 h 1243505"/>
                <a:gd name="connsiteX21" fmla="*/ 114454 w 1243505"/>
                <a:gd name="connsiteY21" fmla="*/ 725056 h 1243505"/>
                <a:gd name="connsiteX22" fmla="*/ 189787 w 1243505"/>
                <a:gd name="connsiteY22" fmla="*/ 708545 h 1243505"/>
                <a:gd name="connsiteX23" fmla="*/ 221261 w 1243505"/>
                <a:gd name="connsiteY23" fmla="*/ 702354 h 1243505"/>
                <a:gd name="connsiteX24" fmla="*/ 231581 w 1243505"/>
                <a:gd name="connsiteY24" fmla="*/ 688938 h 1243505"/>
                <a:gd name="connsiteX25" fmla="*/ 225905 w 1243505"/>
                <a:gd name="connsiteY25" fmla="*/ 631149 h 1243505"/>
                <a:gd name="connsiteX26" fmla="*/ 231581 w 1243505"/>
                <a:gd name="connsiteY26" fmla="*/ 559428 h 1243505"/>
                <a:gd name="connsiteX27" fmla="*/ 220745 w 1243505"/>
                <a:gd name="connsiteY27" fmla="*/ 544980 h 1243505"/>
                <a:gd name="connsiteX28" fmla="*/ 172760 w 1243505"/>
                <a:gd name="connsiteY28" fmla="*/ 535693 h 1243505"/>
                <a:gd name="connsiteX29" fmla="*/ 27770 w 1243505"/>
                <a:gd name="connsiteY29" fmla="*/ 478419 h 1243505"/>
                <a:gd name="connsiteX30" fmla="*/ 8163 w 1243505"/>
                <a:gd name="connsiteY30" fmla="*/ 431465 h 1243505"/>
                <a:gd name="connsiteX31" fmla="*/ 62340 w 1243505"/>
                <a:gd name="connsiteY31" fmla="*/ 305051 h 1243505"/>
                <a:gd name="connsiteX32" fmla="*/ 79884 w 1243505"/>
                <a:gd name="connsiteY32" fmla="*/ 297827 h 1243505"/>
                <a:gd name="connsiteX33" fmla="*/ 188755 w 1243505"/>
                <a:gd name="connsiteY33" fmla="*/ 333430 h 1243505"/>
                <a:gd name="connsiteX34" fmla="*/ 204750 w 1243505"/>
                <a:gd name="connsiteY34" fmla="*/ 341685 h 1243505"/>
                <a:gd name="connsiteX35" fmla="*/ 285243 w 1243505"/>
                <a:gd name="connsiteY35" fmla="*/ 395347 h 1243505"/>
                <a:gd name="connsiteX36" fmla="*/ 300206 w 1243505"/>
                <a:gd name="connsiteY36" fmla="*/ 393283 h 1243505"/>
                <a:gd name="connsiteX37" fmla="*/ 393598 w 1243505"/>
                <a:gd name="connsiteY37" fmla="*/ 299891 h 1243505"/>
                <a:gd name="connsiteX38" fmla="*/ 395662 w 1243505"/>
                <a:gd name="connsiteY38" fmla="*/ 283896 h 1243505"/>
                <a:gd name="connsiteX39" fmla="*/ 353352 w 1243505"/>
                <a:gd name="connsiteY39" fmla="*/ 220947 h 1243505"/>
                <a:gd name="connsiteX40" fmla="*/ 325489 w 1243505"/>
                <a:gd name="connsiteY40" fmla="*/ 162125 h 1243505"/>
                <a:gd name="connsiteX41" fmla="*/ 299690 w 1243505"/>
                <a:gd name="connsiteY41" fmla="*/ 82665 h 1243505"/>
                <a:gd name="connsiteX42" fmla="*/ 307946 w 1243505"/>
                <a:gd name="connsiteY42" fmla="*/ 61510 h 1243505"/>
                <a:gd name="connsiteX43" fmla="*/ 451903 w 1243505"/>
                <a:gd name="connsiteY43" fmla="*/ 2172 h 1243505"/>
                <a:gd name="connsiteX44" fmla="*/ 470478 w 1243505"/>
                <a:gd name="connsiteY44" fmla="*/ 9396 h 1243505"/>
                <a:gd name="connsiteX45" fmla="*/ 522076 w 1243505"/>
                <a:gd name="connsiteY45" fmla="*/ 111559 h 1243505"/>
                <a:gd name="connsiteX46" fmla="*/ 537555 w 1243505"/>
                <a:gd name="connsiteY46" fmla="*/ 177605 h 1243505"/>
                <a:gd name="connsiteX47" fmla="*/ 546843 w 1243505"/>
                <a:gd name="connsiteY47" fmla="*/ 223011 h 1243505"/>
                <a:gd name="connsiteX48" fmla="*/ 559227 w 1243505"/>
                <a:gd name="connsiteY48" fmla="*/ 231782 h 1243505"/>
                <a:gd name="connsiteX49" fmla="*/ 688737 w 1243505"/>
                <a:gd name="connsiteY49" fmla="*/ 231782 h 1243505"/>
                <a:gd name="connsiteX50" fmla="*/ 704216 w 1243505"/>
                <a:gd name="connsiteY50" fmla="*/ 220431 h 1243505"/>
                <a:gd name="connsiteX51" fmla="*/ 716600 w 1243505"/>
                <a:gd name="connsiteY51" fmla="*/ 156966 h 1243505"/>
                <a:gd name="connsiteX52" fmla="*/ 743430 w 1243505"/>
                <a:gd name="connsiteY52" fmla="*/ 79569 h 1243505"/>
                <a:gd name="connsiteX53" fmla="*/ 780065 w 1243505"/>
                <a:gd name="connsiteY53" fmla="*/ 8364 h 1243505"/>
                <a:gd name="connsiteX54" fmla="*/ 797092 w 1243505"/>
                <a:gd name="connsiteY54" fmla="*/ 1140 h 1243505"/>
                <a:gd name="connsiteX55" fmla="*/ 944146 w 1243505"/>
                <a:gd name="connsiteY55" fmla="*/ 62542 h 1243505"/>
                <a:gd name="connsiteX56" fmla="*/ 950853 w 1243505"/>
                <a:gd name="connsiteY56" fmla="*/ 79053 h 1243505"/>
                <a:gd name="connsiteX57" fmla="*/ 914735 w 1243505"/>
                <a:gd name="connsiteY57" fmla="*/ 189472 h 1243505"/>
                <a:gd name="connsiteX58" fmla="*/ 906479 w 1243505"/>
                <a:gd name="connsiteY58" fmla="*/ 205467 h 1243505"/>
                <a:gd name="connsiteX59" fmla="*/ 853334 w 1243505"/>
                <a:gd name="connsiteY59" fmla="*/ 284928 h 1243505"/>
                <a:gd name="connsiteX60" fmla="*/ 855398 w 1243505"/>
                <a:gd name="connsiteY60" fmla="*/ 300923 h 1243505"/>
                <a:gd name="connsiteX61" fmla="*/ 948789 w 1243505"/>
                <a:gd name="connsiteY61" fmla="*/ 394315 h 1243505"/>
                <a:gd name="connsiteX62" fmla="*/ 963753 w 1243505"/>
                <a:gd name="connsiteY62" fmla="*/ 396379 h 1243505"/>
                <a:gd name="connsiteX63" fmla="*/ 1015866 w 1243505"/>
                <a:gd name="connsiteY63" fmla="*/ 360777 h 1243505"/>
                <a:gd name="connsiteX64" fmla="*/ 1099971 w 1243505"/>
                <a:gd name="connsiteY64" fmla="*/ 320530 h 1243505"/>
                <a:gd name="connsiteX65" fmla="*/ 1168596 w 1243505"/>
                <a:gd name="connsiteY65" fmla="*/ 298343 h 1243505"/>
                <a:gd name="connsiteX66" fmla="*/ 1186139 w 1243505"/>
                <a:gd name="connsiteY66" fmla="*/ 305567 h 1243505"/>
                <a:gd name="connsiteX67" fmla="*/ 1247024 w 1243505"/>
                <a:gd name="connsiteY67" fmla="*/ 453136 h 1243505"/>
                <a:gd name="connsiteX68" fmla="*/ 1240317 w 1243505"/>
                <a:gd name="connsiteY68" fmla="*/ 469648 h 1243505"/>
                <a:gd name="connsiteX69" fmla="*/ 1135573 w 1243505"/>
                <a:gd name="connsiteY69" fmla="*/ 522277 h 1243505"/>
                <a:gd name="connsiteX70" fmla="*/ 1059209 w 1243505"/>
                <a:gd name="connsiteY70" fmla="*/ 539821 h 1243505"/>
                <a:gd name="connsiteX71" fmla="*/ 1040117 w 1243505"/>
                <a:gd name="connsiteY71" fmla="*/ 543433 h 1243505"/>
                <a:gd name="connsiteX72" fmla="*/ 1017930 w 1243505"/>
                <a:gd name="connsiteY72" fmla="*/ 572843 h 1243505"/>
                <a:gd name="connsiteX73" fmla="*/ 1016383 w 1243505"/>
                <a:gd name="connsiteY73" fmla="*/ 688422 h 1243505"/>
                <a:gd name="connsiteX74" fmla="*/ 1028250 w 1243505"/>
                <a:gd name="connsiteY74" fmla="*/ 703386 h 1243505"/>
                <a:gd name="connsiteX75" fmla="*/ 1118030 w 1243505"/>
                <a:gd name="connsiteY75" fmla="*/ 720929 h 1243505"/>
                <a:gd name="connsiteX76" fmla="*/ 1142281 w 1243505"/>
                <a:gd name="connsiteY76" fmla="*/ 729184 h 1243505"/>
                <a:gd name="connsiteX77" fmla="*/ 1237737 w 1243505"/>
                <a:gd name="connsiteY77" fmla="*/ 777686 h 1243505"/>
                <a:gd name="connsiteX78" fmla="*/ 1246508 w 1243505"/>
                <a:gd name="connsiteY78" fmla="*/ 797809 h 1243505"/>
                <a:gd name="connsiteX79" fmla="*/ 1186655 w 1243505"/>
                <a:gd name="connsiteY79" fmla="*/ 941767 h 1243505"/>
                <a:gd name="connsiteX80" fmla="*/ 1167564 w 1243505"/>
                <a:gd name="connsiteY80" fmla="*/ 950023 h 1243505"/>
                <a:gd name="connsiteX81" fmla="*/ 1062304 w 1243505"/>
                <a:gd name="connsiteY81" fmla="*/ 915452 h 1243505"/>
                <a:gd name="connsiteX82" fmla="*/ 1042697 w 1243505"/>
                <a:gd name="connsiteY82" fmla="*/ 905649 h 1243505"/>
                <a:gd name="connsiteX83" fmla="*/ 963237 w 1243505"/>
                <a:gd name="connsiteY83" fmla="*/ 852503 h 1243505"/>
                <a:gd name="connsiteX84" fmla="*/ 947241 w 1243505"/>
                <a:gd name="connsiteY84" fmla="*/ 855083 h 1243505"/>
                <a:gd name="connsiteX85" fmla="*/ 855914 w 1243505"/>
                <a:gd name="connsiteY85" fmla="*/ 946927 h 1243505"/>
                <a:gd name="connsiteX86" fmla="*/ 853850 w 1243505"/>
                <a:gd name="connsiteY86" fmla="*/ 966018 h 1243505"/>
                <a:gd name="connsiteX87" fmla="*/ 890484 w 1243505"/>
                <a:gd name="connsiteY87" fmla="*/ 1020711 h 1243505"/>
                <a:gd name="connsiteX88" fmla="*/ 925054 w 1243505"/>
                <a:gd name="connsiteY88" fmla="*/ 1093464 h 1243505"/>
                <a:gd name="connsiteX89" fmla="*/ 949821 w 1243505"/>
                <a:gd name="connsiteY89" fmla="*/ 1169313 h 1243505"/>
                <a:gd name="connsiteX90" fmla="*/ 943114 w 1243505"/>
                <a:gd name="connsiteY90" fmla="*/ 1185824 h 1243505"/>
                <a:gd name="connsiteX91" fmla="*/ 794512 w 1243505"/>
                <a:gd name="connsiteY91" fmla="*/ 1247226 h 1243505"/>
                <a:gd name="connsiteX92" fmla="*/ 779033 w 1243505"/>
                <a:gd name="connsiteY92" fmla="*/ 1241034 h 1243505"/>
                <a:gd name="connsiteX93" fmla="*/ 724855 w 1243505"/>
                <a:gd name="connsiteY93" fmla="*/ 1134226 h 1243505"/>
                <a:gd name="connsiteX94" fmla="*/ 718148 w 1243505"/>
                <a:gd name="connsiteY94" fmla="*/ 1105332 h 1243505"/>
                <a:gd name="connsiteX95" fmla="*/ 703184 w 1243505"/>
                <a:gd name="connsiteY95" fmla="*/ 1031031 h 1243505"/>
                <a:gd name="connsiteX96" fmla="*/ 686157 w 1243505"/>
                <a:gd name="connsiteY96" fmla="*/ 1016068 h 1243505"/>
                <a:gd name="connsiteX97" fmla="*/ 624240 w 1243505"/>
                <a:gd name="connsiteY97" fmla="*/ 791102 h 1243505"/>
                <a:gd name="connsiteX98" fmla="*/ 790900 w 1243505"/>
                <a:gd name="connsiteY98" fmla="*/ 623925 h 1243505"/>
                <a:gd name="connsiteX99" fmla="*/ 624240 w 1243505"/>
                <a:gd name="connsiteY99" fmla="*/ 458296 h 1243505"/>
                <a:gd name="connsiteX100" fmla="*/ 458095 w 1243505"/>
                <a:gd name="connsiteY100" fmla="*/ 624441 h 1243505"/>
                <a:gd name="connsiteX101" fmla="*/ 624240 w 1243505"/>
                <a:gd name="connsiteY101" fmla="*/ 791102 h 124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43505" h="1243505">
                  <a:moveTo>
                    <a:pt x="686157" y="1016068"/>
                  </a:moveTo>
                  <a:cubicBezTo>
                    <a:pt x="644363" y="1024840"/>
                    <a:pt x="602053" y="1021743"/>
                    <a:pt x="560258" y="1016068"/>
                  </a:cubicBezTo>
                  <a:cubicBezTo>
                    <a:pt x="550455" y="1015036"/>
                    <a:pt x="547359" y="1018132"/>
                    <a:pt x="545811" y="1026903"/>
                  </a:cubicBezTo>
                  <a:cubicBezTo>
                    <a:pt x="542199" y="1047542"/>
                    <a:pt x="537039" y="1068181"/>
                    <a:pt x="533944" y="1088821"/>
                  </a:cubicBezTo>
                  <a:cubicBezTo>
                    <a:pt x="529816" y="1117715"/>
                    <a:pt x="519496" y="1144030"/>
                    <a:pt x="505565" y="1169829"/>
                  </a:cubicBezTo>
                  <a:cubicBezTo>
                    <a:pt x="492666" y="1192532"/>
                    <a:pt x="481314" y="1216267"/>
                    <a:pt x="469447" y="1240002"/>
                  </a:cubicBezTo>
                  <a:cubicBezTo>
                    <a:pt x="465835" y="1247741"/>
                    <a:pt x="461191" y="1249290"/>
                    <a:pt x="452935" y="1246710"/>
                  </a:cubicBezTo>
                  <a:cubicBezTo>
                    <a:pt x="401853" y="1231230"/>
                    <a:pt x="352836" y="1211107"/>
                    <a:pt x="305366" y="1185824"/>
                  </a:cubicBezTo>
                  <a:cubicBezTo>
                    <a:pt x="297110" y="1181696"/>
                    <a:pt x="295562" y="1177053"/>
                    <a:pt x="298142" y="1168281"/>
                  </a:cubicBezTo>
                  <a:cubicBezTo>
                    <a:pt x="310525" y="1132163"/>
                    <a:pt x="321877" y="1095528"/>
                    <a:pt x="333744" y="1059410"/>
                  </a:cubicBezTo>
                  <a:cubicBezTo>
                    <a:pt x="335808" y="1053734"/>
                    <a:pt x="338904" y="1048574"/>
                    <a:pt x="342000" y="1043415"/>
                  </a:cubicBezTo>
                  <a:cubicBezTo>
                    <a:pt x="360059" y="1016584"/>
                    <a:pt x="377602" y="989753"/>
                    <a:pt x="395662" y="962922"/>
                  </a:cubicBezTo>
                  <a:cubicBezTo>
                    <a:pt x="399790" y="956730"/>
                    <a:pt x="399790" y="952603"/>
                    <a:pt x="393598" y="947959"/>
                  </a:cubicBezTo>
                  <a:cubicBezTo>
                    <a:pt x="356963" y="921644"/>
                    <a:pt x="326005" y="889653"/>
                    <a:pt x="299174" y="853535"/>
                  </a:cubicBezTo>
                  <a:cubicBezTo>
                    <a:pt x="295046" y="847859"/>
                    <a:pt x="290918" y="847859"/>
                    <a:pt x="285243" y="851471"/>
                  </a:cubicBezTo>
                  <a:cubicBezTo>
                    <a:pt x="267183" y="863855"/>
                    <a:pt x="248092" y="875206"/>
                    <a:pt x="230549" y="888106"/>
                  </a:cubicBezTo>
                  <a:cubicBezTo>
                    <a:pt x="205782" y="906681"/>
                    <a:pt x="178435" y="918548"/>
                    <a:pt x="148509" y="926804"/>
                  </a:cubicBezTo>
                  <a:cubicBezTo>
                    <a:pt x="124774" y="933511"/>
                    <a:pt x="101555" y="941767"/>
                    <a:pt x="78852" y="949507"/>
                  </a:cubicBezTo>
                  <a:cubicBezTo>
                    <a:pt x="71112" y="952087"/>
                    <a:pt x="66468" y="950539"/>
                    <a:pt x="62340" y="942799"/>
                  </a:cubicBezTo>
                  <a:cubicBezTo>
                    <a:pt x="36541" y="895329"/>
                    <a:pt x="15902" y="845795"/>
                    <a:pt x="939" y="794198"/>
                  </a:cubicBezTo>
                  <a:cubicBezTo>
                    <a:pt x="-1125" y="786458"/>
                    <a:pt x="-93" y="782330"/>
                    <a:pt x="7131" y="778718"/>
                  </a:cubicBezTo>
                  <a:cubicBezTo>
                    <a:pt x="42733" y="760659"/>
                    <a:pt x="77820" y="741052"/>
                    <a:pt x="114454" y="725056"/>
                  </a:cubicBezTo>
                  <a:cubicBezTo>
                    <a:pt x="137673" y="714737"/>
                    <a:pt x="164504" y="714221"/>
                    <a:pt x="189787" y="708545"/>
                  </a:cubicBezTo>
                  <a:cubicBezTo>
                    <a:pt x="200106" y="705965"/>
                    <a:pt x="210942" y="704417"/>
                    <a:pt x="221261" y="702354"/>
                  </a:cubicBezTo>
                  <a:cubicBezTo>
                    <a:pt x="229001" y="700806"/>
                    <a:pt x="233129" y="698226"/>
                    <a:pt x="231581" y="688938"/>
                  </a:cubicBezTo>
                  <a:cubicBezTo>
                    <a:pt x="229001" y="669847"/>
                    <a:pt x="226937" y="650756"/>
                    <a:pt x="225905" y="631149"/>
                  </a:cubicBezTo>
                  <a:cubicBezTo>
                    <a:pt x="224873" y="606898"/>
                    <a:pt x="229517" y="583163"/>
                    <a:pt x="231581" y="559428"/>
                  </a:cubicBezTo>
                  <a:cubicBezTo>
                    <a:pt x="232613" y="549624"/>
                    <a:pt x="229001" y="546528"/>
                    <a:pt x="220745" y="544980"/>
                  </a:cubicBezTo>
                  <a:cubicBezTo>
                    <a:pt x="204750" y="542401"/>
                    <a:pt x="188755" y="537757"/>
                    <a:pt x="172760" y="535693"/>
                  </a:cubicBezTo>
                  <a:cubicBezTo>
                    <a:pt x="118582" y="530533"/>
                    <a:pt x="74208" y="502154"/>
                    <a:pt x="27770" y="478419"/>
                  </a:cubicBezTo>
                  <a:cubicBezTo>
                    <a:pt x="-2157" y="463456"/>
                    <a:pt x="-1125" y="463456"/>
                    <a:pt x="8163" y="431465"/>
                  </a:cubicBezTo>
                  <a:cubicBezTo>
                    <a:pt x="21062" y="387091"/>
                    <a:pt x="41701" y="345813"/>
                    <a:pt x="62340" y="305051"/>
                  </a:cubicBezTo>
                  <a:cubicBezTo>
                    <a:pt x="66468" y="296795"/>
                    <a:pt x="71112" y="295247"/>
                    <a:pt x="79884" y="297827"/>
                  </a:cubicBezTo>
                  <a:cubicBezTo>
                    <a:pt x="116002" y="310211"/>
                    <a:pt x="152636" y="321562"/>
                    <a:pt x="188755" y="333430"/>
                  </a:cubicBezTo>
                  <a:cubicBezTo>
                    <a:pt x="194430" y="335494"/>
                    <a:pt x="199590" y="338589"/>
                    <a:pt x="204750" y="341685"/>
                  </a:cubicBezTo>
                  <a:cubicBezTo>
                    <a:pt x="231581" y="359745"/>
                    <a:pt x="258412" y="377288"/>
                    <a:pt x="285243" y="395347"/>
                  </a:cubicBezTo>
                  <a:cubicBezTo>
                    <a:pt x="291434" y="399475"/>
                    <a:pt x="295562" y="399475"/>
                    <a:pt x="300206" y="393283"/>
                  </a:cubicBezTo>
                  <a:cubicBezTo>
                    <a:pt x="326521" y="357165"/>
                    <a:pt x="357479" y="326206"/>
                    <a:pt x="393598" y="299891"/>
                  </a:cubicBezTo>
                  <a:cubicBezTo>
                    <a:pt x="400305" y="294731"/>
                    <a:pt x="399790" y="290604"/>
                    <a:pt x="395662" y="283896"/>
                  </a:cubicBezTo>
                  <a:cubicBezTo>
                    <a:pt x="381214" y="263257"/>
                    <a:pt x="367799" y="241586"/>
                    <a:pt x="353352" y="220947"/>
                  </a:cubicBezTo>
                  <a:cubicBezTo>
                    <a:pt x="340452" y="202887"/>
                    <a:pt x="331681" y="183280"/>
                    <a:pt x="325489" y="162125"/>
                  </a:cubicBezTo>
                  <a:cubicBezTo>
                    <a:pt x="317749" y="135294"/>
                    <a:pt x="308978" y="108980"/>
                    <a:pt x="299690" y="82665"/>
                  </a:cubicBezTo>
                  <a:cubicBezTo>
                    <a:pt x="296078" y="72345"/>
                    <a:pt x="297626" y="66669"/>
                    <a:pt x="307946" y="61510"/>
                  </a:cubicBezTo>
                  <a:cubicBezTo>
                    <a:pt x="353867" y="37259"/>
                    <a:pt x="401853" y="17136"/>
                    <a:pt x="451903" y="2172"/>
                  </a:cubicBezTo>
                  <a:cubicBezTo>
                    <a:pt x="461191" y="-408"/>
                    <a:pt x="465835" y="624"/>
                    <a:pt x="470478" y="9396"/>
                  </a:cubicBezTo>
                  <a:cubicBezTo>
                    <a:pt x="487506" y="43451"/>
                    <a:pt x="505565" y="77505"/>
                    <a:pt x="522076" y="111559"/>
                  </a:cubicBezTo>
                  <a:cubicBezTo>
                    <a:pt x="531880" y="132199"/>
                    <a:pt x="532396" y="155934"/>
                    <a:pt x="537555" y="177605"/>
                  </a:cubicBezTo>
                  <a:cubicBezTo>
                    <a:pt x="541167" y="192568"/>
                    <a:pt x="543747" y="208047"/>
                    <a:pt x="546843" y="223011"/>
                  </a:cubicBezTo>
                  <a:cubicBezTo>
                    <a:pt x="548391" y="230234"/>
                    <a:pt x="550971" y="232814"/>
                    <a:pt x="559227" y="231782"/>
                  </a:cubicBezTo>
                  <a:cubicBezTo>
                    <a:pt x="602569" y="225590"/>
                    <a:pt x="645395" y="225074"/>
                    <a:pt x="688737" y="231782"/>
                  </a:cubicBezTo>
                  <a:cubicBezTo>
                    <a:pt x="699056" y="233330"/>
                    <a:pt x="702152" y="229718"/>
                    <a:pt x="704216" y="220431"/>
                  </a:cubicBezTo>
                  <a:cubicBezTo>
                    <a:pt x="707828" y="199276"/>
                    <a:pt x="713504" y="178636"/>
                    <a:pt x="716600" y="156966"/>
                  </a:cubicBezTo>
                  <a:cubicBezTo>
                    <a:pt x="720727" y="129103"/>
                    <a:pt x="730531" y="103820"/>
                    <a:pt x="743430" y="79569"/>
                  </a:cubicBezTo>
                  <a:cubicBezTo>
                    <a:pt x="756330" y="56350"/>
                    <a:pt x="768197" y="32099"/>
                    <a:pt x="780065" y="8364"/>
                  </a:cubicBezTo>
                  <a:cubicBezTo>
                    <a:pt x="784193" y="108"/>
                    <a:pt x="788320" y="-1440"/>
                    <a:pt x="797092" y="1140"/>
                  </a:cubicBezTo>
                  <a:cubicBezTo>
                    <a:pt x="848174" y="16620"/>
                    <a:pt x="897192" y="36743"/>
                    <a:pt x="944146" y="62542"/>
                  </a:cubicBezTo>
                  <a:cubicBezTo>
                    <a:pt x="951885" y="66669"/>
                    <a:pt x="953949" y="70797"/>
                    <a:pt x="950853" y="79053"/>
                  </a:cubicBezTo>
                  <a:cubicBezTo>
                    <a:pt x="938470" y="115687"/>
                    <a:pt x="927118" y="152838"/>
                    <a:pt x="914735" y="189472"/>
                  </a:cubicBezTo>
                  <a:cubicBezTo>
                    <a:pt x="912671" y="195148"/>
                    <a:pt x="909575" y="200308"/>
                    <a:pt x="906479" y="205467"/>
                  </a:cubicBezTo>
                  <a:cubicBezTo>
                    <a:pt x="888936" y="231782"/>
                    <a:pt x="871393" y="258613"/>
                    <a:pt x="853334" y="284928"/>
                  </a:cubicBezTo>
                  <a:cubicBezTo>
                    <a:pt x="848690" y="291635"/>
                    <a:pt x="849206" y="296279"/>
                    <a:pt x="855398" y="300923"/>
                  </a:cubicBezTo>
                  <a:cubicBezTo>
                    <a:pt x="891516" y="327238"/>
                    <a:pt x="922475" y="358713"/>
                    <a:pt x="948789" y="394315"/>
                  </a:cubicBezTo>
                  <a:cubicBezTo>
                    <a:pt x="953433" y="401023"/>
                    <a:pt x="957561" y="400507"/>
                    <a:pt x="963753" y="396379"/>
                  </a:cubicBezTo>
                  <a:cubicBezTo>
                    <a:pt x="981296" y="384511"/>
                    <a:pt x="999355" y="373676"/>
                    <a:pt x="1015866" y="360777"/>
                  </a:cubicBezTo>
                  <a:cubicBezTo>
                    <a:pt x="1041149" y="341685"/>
                    <a:pt x="1069528" y="329302"/>
                    <a:pt x="1099971" y="320530"/>
                  </a:cubicBezTo>
                  <a:cubicBezTo>
                    <a:pt x="1123190" y="314339"/>
                    <a:pt x="1145893" y="306083"/>
                    <a:pt x="1168596" y="298343"/>
                  </a:cubicBezTo>
                  <a:cubicBezTo>
                    <a:pt x="1177368" y="295247"/>
                    <a:pt x="1181495" y="297311"/>
                    <a:pt x="1186139" y="305567"/>
                  </a:cubicBezTo>
                  <a:cubicBezTo>
                    <a:pt x="1211422" y="352521"/>
                    <a:pt x="1232061" y="401539"/>
                    <a:pt x="1247024" y="453136"/>
                  </a:cubicBezTo>
                  <a:cubicBezTo>
                    <a:pt x="1249604" y="461392"/>
                    <a:pt x="1247540" y="465520"/>
                    <a:pt x="1240317" y="469648"/>
                  </a:cubicBezTo>
                  <a:cubicBezTo>
                    <a:pt x="1205230" y="487191"/>
                    <a:pt x="1171176" y="506282"/>
                    <a:pt x="1135573" y="522277"/>
                  </a:cubicBezTo>
                  <a:cubicBezTo>
                    <a:pt x="1111838" y="533113"/>
                    <a:pt x="1084492" y="533629"/>
                    <a:pt x="1059209" y="539821"/>
                  </a:cubicBezTo>
                  <a:cubicBezTo>
                    <a:pt x="1053017" y="541369"/>
                    <a:pt x="1046309" y="542401"/>
                    <a:pt x="1040117" y="543433"/>
                  </a:cubicBezTo>
                  <a:cubicBezTo>
                    <a:pt x="1015866" y="548592"/>
                    <a:pt x="1014318" y="548592"/>
                    <a:pt x="1017930" y="572843"/>
                  </a:cubicBezTo>
                  <a:cubicBezTo>
                    <a:pt x="1024122" y="611541"/>
                    <a:pt x="1021542" y="649724"/>
                    <a:pt x="1016383" y="688422"/>
                  </a:cubicBezTo>
                  <a:cubicBezTo>
                    <a:pt x="1014835" y="699258"/>
                    <a:pt x="1019478" y="701837"/>
                    <a:pt x="1028250" y="703386"/>
                  </a:cubicBezTo>
                  <a:cubicBezTo>
                    <a:pt x="1058177" y="709061"/>
                    <a:pt x="1088103" y="715253"/>
                    <a:pt x="1118030" y="720929"/>
                  </a:cubicBezTo>
                  <a:cubicBezTo>
                    <a:pt x="1126802" y="722477"/>
                    <a:pt x="1134541" y="725572"/>
                    <a:pt x="1142281" y="729184"/>
                  </a:cubicBezTo>
                  <a:cubicBezTo>
                    <a:pt x="1173756" y="745696"/>
                    <a:pt x="1205746" y="762207"/>
                    <a:pt x="1237737" y="777686"/>
                  </a:cubicBezTo>
                  <a:cubicBezTo>
                    <a:pt x="1247024" y="782330"/>
                    <a:pt x="1249604" y="786974"/>
                    <a:pt x="1246508" y="797809"/>
                  </a:cubicBezTo>
                  <a:cubicBezTo>
                    <a:pt x="1231545" y="847859"/>
                    <a:pt x="1211422" y="895329"/>
                    <a:pt x="1186655" y="941767"/>
                  </a:cubicBezTo>
                  <a:cubicBezTo>
                    <a:pt x="1182011" y="950539"/>
                    <a:pt x="1177368" y="953634"/>
                    <a:pt x="1167564" y="950023"/>
                  </a:cubicBezTo>
                  <a:cubicBezTo>
                    <a:pt x="1132477" y="938155"/>
                    <a:pt x="1097391" y="926804"/>
                    <a:pt x="1062304" y="915452"/>
                  </a:cubicBezTo>
                  <a:cubicBezTo>
                    <a:pt x="1055081" y="913388"/>
                    <a:pt x="1048889" y="909776"/>
                    <a:pt x="1042697" y="905649"/>
                  </a:cubicBezTo>
                  <a:cubicBezTo>
                    <a:pt x="1016383" y="888106"/>
                    <a:pt x="989552" y="870562"/>
                    <a:pt x="963237" y="852503"/>
                  </a:cubicBezTo>
                  <a:cubicBezTo>
                    <a:pt x="956529" y="847859"/>
                    <a:pt x="952401" y="848375"/>
                    <a:pt x="947241" y="855083"/>
                  </a:cubicBezTo>
                  <a:cubicBezTo>
                    <a:pt x="921443" y="890169"/>
                    <a:pt x="891000" y="921128"/>
                    <a:pt x="855914" y="946927"/>
                  </a:cubicBezTo>
                  <a:cubicBezTo>
                    <a:pt x="847658" y="953119"/>
                    <a:pt x="848174" y="958278"/>
                    <a:pt x="853850" y="966018"/>
                  </a:cubicBezTo>
                  <a:cubicBezTo>
                    <a:pt x="866749" y="984077"/>
                    <a:pt x="877584" y="1002652"/>
                    <a:pt x="890484" y="1020711"/>
                  </a:cubicBezTo>
                  <a:cubicBezTo>
                    <a:pt x="906479" y="1042899"/>
                    <a:pt x="917831" y="1067149"/>
                    <a:pt x="925054" y="1093464"/>
                  </a:cubicBezTo>
                  <a:cubicBezTo>
                    <a:pt x="932278" y="1119263"/>
                    <a:pt x="941050" y="1144030"/>
                    <a:pt x="949821" y="1169313"/>
                  </a:cubicBezTo>
                  <a:cubicBezTo>
                    <a:pt x="952401" y="1177053"/>
                    <a:pt x="950853" y="1181696"/>
                    <a:pt x="943114" y="1185824"/>
                  </a:cubicBezTo>
                  <a:cubicBezTo>
                    <a:pt x="895644" y="1211623"/>
                    <a:pt x="846110" y="1232262"/>
                    <a:pt x="794512" y="1247226"/>
                  </a:cubicBezTo>
                  <a:cubicBezTo>
                    <a:pt x="786773" y="1249290"/>
                    <a:pt x="782645" y="1248258"/>
                    <a:pt x="779033" y="1241034"/>
                  </a:cubicBezTo>
                  <a:cubicBezTo>
                    <a:pt x="760974" y="1205432"/>
                    <a:pt x="742399" y="1169829"/>
                    <a:pt x="724855" y="1134226"/>
                  </a:cubicBezTo>
                  <a:cubicBezTo>
                    <a:pt x="720211" y="1125455"/>
                    <a:pt x="720211" y="1115136"/>
                    <a:pt x="718148" y="1105332"/>
                  </a:cubicBezTo>
                  <a:cubicBezTo>
                    <a:pt x="712988" y="1080565"/>
                    <a:pt x="708344" y="1055798"/>
                    <a:pt x="703184" y="1031031"/>
                  </a:cubicBezTo>
                  <a:cubicBezTo>
                    <a:pt x="700604" y="1015552"/>
                    <a:pt x="701120" y="1015552"/>
                    <a:pt x="686157" y="1016068"/>
                  </a:cubicBezTo>
                  <a:close/>
                  <a:moveTo>
                    <a:pt x="624240" y="791102"/>
                  </a:moveTo>
                  <a:cubicBezTo>
                    <a:pt x="720211" y="788522"/>
                    <a:pt x="791416" y="716801"/>
                    <a:pt x="790900" y="623925"/>
                  </a:cubicBezTo>
                  <a:cubicBezTo>
                    <a:pt x="790384" y="528985"/>
                    <a:pt x="717632" y="457780"/>
                    <a:pt x="624240" y="458296"/>
                  </a:cubicBezTo>
                  <a:cubicBezTo>
                    <a:pt x="530332" y="458296"/>
                    <a:pt x="458095" y="530533"/>
                    <a:pt x="458095" y="624441"/>
                  </a:cubicBezTo>
                  <a:cubicBezTo>
                    <a:pt x="458095" y="718349"/>
                    <a:pt x="530848" y="788522"/>
                    <a:pt x="624240" y="791102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xmlns="" id="{AFE9EAF1-1A6E-46FD-8D76-76ABFBF80860}"/>
                </a:ext>
              </a:extLst>
            </p:cNvPr>
            <p:cNvSpPr/>
            <p:nvPr/>
          </p:nvSpPr>
          <p:spPr>
            <a:xfrm>
              <a:off x="5108346" y="980253"/>
              <a:ext cx="655101" cy="656741"/>
            </a:xfrm>
            <a:custGeom>
              <a:avLst/>
              <a:gdLst>
                <a:gd name="connsiteX0" fmla="*/ 327467 w 655101"/>
                <a:gd name="connsiteY0" fmla="*/ 256683 h 656741"/>
                <a:gd name="connsiteX1" fmla="*/ 256683 w 655101"/>
                <a:gd name="connsiteY1" fmla="*/ 327467 h 656741"/>
                <a:gd name="connsiteX2" fmla="*/ 327467 w 655101"/>
                <a:gd name="connsiteY2" fmla="*/ 398251 h 656741"/>
                <a:gd name="connsiteX3" fmla="*/ 398251 w 655101"/>
                <a:gd name="connsiteY3" fmla="*/ 327467 h 656741"/>
                <a:gd name="connsiteX4" fmla="*/ 327467 w 655101"/>
                <a:gd name="connsiteY4" fmla="*/ 256683 h 656741"/>
                <a:gd name="connsiteX5" fmla="*/ 327683 w 655101"/>
                <a:gd name="connsiteY5" fmla="*/ 173157 h 656741"/>
                <a:gd name="connsiteX6" fmla="*/ 481896 w 655101"/>
                <a:gd name="connsiteY6" fmla="*/ 327561 h 656741"/>
                <a:gd name="connsiteX7" fmla="*/ 327493 w 655101"/>
                <a:gd name="connsiteY7" fmla="*/ 481775 h 656741"/>
                <a:gd name="connsiteX8" fmla="*/ 173088 w 655101"/>
                <a:gd name="connsiteY8" fmla="*/ 327180 h 656741"/>
                <a:gd name="connsiteX9" fmla="*/ 327683 w 655101"/>
                <a:gd name="connsiteY9" fmla="*/ 173157 h 656741"/>
                <a:gd name="connsiteX10" fmla="*/ 325208 w 655101"/>
                <a:gd name="connsiteY10" fmla="*/ 118897 h 656741"/>
                <a:gd name="connsiteX11" fmla="*/ 118257 w 655101"/>
                <a:gd name="connsiteY11" fmla="*/ 329656 h 656741"/>
                <a:gd name="connsiteX12" fmla="*/ 328635 w 655101"/>
                <a:gd name="connsiteY12" fmla="*/ 536797 h 656741"/>
                <a:gd name="connsiteX13" fmla="*/ 535967 w 655101"/>
                <a:gd name="connsiteY13" fmla="*/ 326229 h 656741"/>
                <a:gd name="connsiteX14" fmla="*/ 325208 w 655101"/>
                <a:gd name="connsiteY14" fmla="*/ 118897 h 656741"/>
                <a:gd name="connsiteX15" fmla="*/ 341391 w 655101"/>
                <a:gd name="connsiteY15" fmla="*/ 286 h 656741"/>
                <a:gd name="connsiteX16" fmla="*/ 344818 w 655101"/>
                <a:gd name="connsiteY16" fmla="*/ 3713 h 656741"/>
                <a:gd name="connsiteX17" fmla="*/ 352053 w 655101"/>
                <a:gd name="connsiteY17" fmla="*/ 41029 h 656741"/>
                <a:gd name="connsiteX18" fmla="*/ 351291 w 655101"/>
                <a:gd name="connsiteY18" fmla="*/ 51881 h 656741"/>
                <a:gd name="connsiteX19" fmla="*/ 355099 w 655101"/>
                <a:gd name="connsiteY19" fmla="*/ 56450 h 656741"/>
                <a:gd name="connsiteX20" fmla="*/ 398126 w 655101"/>
                <a:gd name="connsiteY20" fmla="*/ 64446 h 656741"/>
                <a:gd name="connsiteX21" fmla="*/ 403457 w 655101"/>
                <a:gd name="connsiteY21" fmla="*/ 62162 h 656741"/>
                <a:gd name="connsiteX22" fmla="*/ 423257 w 655101"/>
                <a:gd name="connsiteY22" fmla="*/ 25607 h 656741"/>
                <a:gd name="connsiteX23" fmla="*/ 440011 w 655101"/>
                <a:gd name="connsiteY23" fmla="*/ 20086 h 656741"/>
                <a:gd name="connsiteX24" fmla="*/ 464190 w 655101"/>
                <a:gd name="connsiteY24" fmla="*/ 29986 h 656741"/>
                <a:gd name="connsiteX25" fmla="*/ 467618 w 655101"/>
                <a:gd name="connsiteY25" fmla="*/ 35698 h 656741"/>
                <a:gd name="connsiteX26" fmla="*/ 460383 w 655101"/>
                <a:gd name="connsiteY26" fmla="*/ 71110 h 656741"/>
                <a:gd name="connsiteX27" fmla="*/ 455052 w 655101"/>
                <a:gd name="connsiteY27" fmla="*/ 82723 h 656741"/>
                <a:gd name="connsiteX28" fmla="*/ 456575 w 655101"/>
                <a:gd name="connsiteY28" fmla="*/ 87674 h 656741"/>
                <a:gd name="connsiteX29" fmla="*/ 494462 w 655101"/>
                <a:gd name="connsiteY29" fmla="*/ 112234 h 656741"/>
                <a:gd name="connsiteX30" fmla="*/ 499793 w 655101"/>
                <a:gd name="connsiteY30" fmla="*/ 111662 h 656741"/>
                <a:gd name="connsiteX31" fmla="*/ 538632 w 655101"/>
                <a:gd name="connsiteY31" fmla="*/ 80629 h 656741"/>
                <a:gd name="connsiteX32" fmla="*/ 543201 w 655101"/>
                <a:gd name="connsiteY32" fmla="*/ 81200 h 656741"/>
                <a:gd name="connsiteX33" fmla="*/ 568713 w 655101"/>
                <a:gd name="connsiteY33" fmla="*/ 106141 h 656741"/>
                <a:gd name="connsiteX34" fmla="*/ 569094 w 655101"/>
                <a:gd name="connsiteY34" fmla="*/ 111091 h 656741"/>
                <a:gd name="connsiteX35" fmla="*/ 548151 w 655101"/>
                <a:gd name="connsiteY35" fmla="*/ 142315 h 656741"/>
                <a:gd name="connsiteX36" fmla="*/ 539775 w 655101"/>
                <a:gd name="connsiteY36" fmla="*/ 149930 h 656741"/>
                <a:gd name="connsiteX37" fmla="*/ 539013 w 655101"/>
                <a:gd name="connsiteY37" fmla="*/ 155832 h 656741"/>
                <a:gd name="connsiteX38" fmla="*/ 564334 w 655101"/>
                <a:gd name="connsiteY38" fmla="*/ 192767 h 656741"/>
                <a:gd name="connsiteX39" fmla="*/ 570046 w 655101"/>
                <a:gd name="connsiteY39" fmla="*/ 193719 h 656741"/>
                <a:gd name="connsiteX40" fmla="*/ 617262 w 655101"/>
                <a:gd name="connsiteY40" fmla="*/ 180202 h 656741"/>
                <a:gd name="connsiteX41" fmla="*/ 621260 w 655101"/>
                <a:gd name="connsiteY41" fmla="*/ 182677 h 656741"/>
                <a:gd name="connsiteX42" fmla="*/ 635349 w 655101"/>
                <a:gd name="connsiteY42" fmla="*/ 215423 h 656741"/>
                <a:gd name="connsiteX43" fmla="*/ 633635 w 655101"/>
                <a:gd name="connsiteY43" fmla="*/ 220183 h 656741"/>
                <a:gd name="connsiteX44" fmla="*/ 602602 w 655101"/>
                <a:gd name="connsiteY44" fmla="*/ 240745 h 656741"/>
                <a:gd name="connsiteX45" fmla="*/ 590988 w 655101"/>
                <a:gd name="connsiteY45" fmla="*/ 244933 h 656741"/>
                <a:gd name="connsiteX46" fmla="*/ 588514 w 655101"/>
                <a:gd name="connsiteY46" fmla="*/ 249502 h 656741"/>
                <a:gd name="connsiteX47" fmla="*/ 597843 w 655101"/>
                <a:gd name="connsiteY47" fmla="*/ 293672 h 656741"/>
                <a:gd name="connsiteX48" fmla="*/ 601841 w 655101"/>
                <a:gd name="connsiteY48" fmla="*/ 296909 h 656741"/>
                <a:gd name="connsiteX49" fmla="*/ 650770 w 655101"/>
                <a:gd name="connsiteY49" fmla="*/ 302430 h 656741"/>
                <a:gd name="connsiteX50" fmla="*/ 654387 w 655101"/>
                <a:gd name="connsiteY50" fmla="*/ 306238 h 656741"/>
                <a:gd name="connsiteX51" fmla="*/ 654959 w 655101"/>
                <a:gd name="connsiteY51" fmla="*/ 342411 h 656741"/>
                <a:gd name="connsiteX52" fmla="*/ 651722 w 655101"/>
                <a:gd name="connsiteY52" fmla="*/ 345839 h 656741"/>
                <a:gd name="connsiteX53" fmla="*/ 613835 w 655101"/>
                <a:gd name="connsiteY53" fmla="*/ 353264 h 656741"/>
                <a:gd name="connsiteX54" fmla="*/ 603935 w 655101"/>
                <a:gd name="connsiteY54" fmla="*/ 352502 h 656741"/>
                <a:gd name="connsiteX55" fmla="*/ 598604 w 655101"/>
                <a:gd name="connsiteY55" fmla="*/ 356691 h 656741"/>
                <a:gd name="connsiteX56" fmla="*/ 590798 w 655101"/>
                <a:gd name="connsiteY56" fmla="*/ 399147 h 656741"/>
                <a:gd name="connsiteX57" fmla="*/ 594225 w 655101"/>
                <a:gd name="connsiteY57" fmla="*/ 405049 h 656741"/>
                <a:gd name="connsiteX58" fmla="*/ 636872 w 655101"/>
                <a:gd name="connsiteY58" fmla="*/ 428657 h 656741"/>
                <a:gd name="connsiteX59" fmla="*/ 638014 w 655101"/>
                <a:gd name="connsiteY59" fmla="*/ 433226 h 656741"/>
                <a:gd name="connsiteX60" fmla="*/ 624877 w 655101"/>
                <a:gd name="connsiteY60" fmla="*/ 466354 h 656741"/>
                <a:gd name="connsiteX61" fmla="*/ 620308 w 655101"/>
                <a:gd name="connsiteY61" fmla="*/ 468638 h 656741"/>
                <a:gd name="connsiteX62" fmla="*/ 583563 w 655101"/>
                <a:gd name="connsiteY62" fmla="*/ 461213 h 656741"/>
                <a:gd name="connsiteX63" fmla="*/ 572901 w 655101"/>
                <a:gd name="connsiteY63" fmla="*/ 456073 h 656741"/>
                <a:gd name="connsiteX64" fmla="*/ 567571 w 655101"/>
                <a:gd name="connsiteY64" fmla="*/ 457596 h 656741"/>
                <a:gd name="connsiteX65" fmla="*/ 543582 w 655101"/>
                <a:gd name="connsiteY65" fmla="*/ 494721 h 656741"/>
                <a:gd name="connsiteX66" fmla="*/ 544344 w 655101"/>
                <a:gd name="connsiteY66" fmla="*/ 501194 h 656741"/>
                <a:gd name="connsiteX67" fmla="*/ 566428 w 655101"/>
                <a:gd name="connsiteY67" fmla="*/ 527658 h 656741"/>
                <a:gd name="connsiteX68" fmla="*/ 570236 w 655101"/>
                <a:gd name="connsiteY68" fmla="*/ 533180 h 656741"/>
                <a:gd name="connsiteX69" fmla="*/ 569284 w 655101"/>
                <a:gd name="connsiteY69" fmla="*/ 549743 h 656741"/>
                <a:gd name="connsiteX70" fmla="*/ 550246 w 655101"/>
                <a:gd name="connsiteY70" fmla="*/ 569163 h 656741"/>
                <a:gd name="connsiteX71" fmla="*/ 543201 w 655101"/>
                <a:gd name="connsiteY71" fmla="*/ 569734 h 656741"/>
                <a:gd name="connsiteX72" fmla="*/ 514262 w 655101"/>
                <a:gd name="connsiteY72" fmla="*/ 550505 h 656741"/>
                <a:gd name="connsiteX73" fmla="*/ 505505 w 655101"/>
                <a:gd name="connsiteY73" fmla="*/ 541176 h 656741"/>
                <a:gd name="connsiteX74" fmla="*/ 499222 w 655101"/>
                <a:gd name="connsiteY74" fmla="*/ 540414 h 656741"/>
                <a:gd name="connsiteX75" fmla="*/ 462858 w 655101"/>
                <a:gd name="connsiteY75" fmla="*/ 565545 h 656741"/>
                <a:gd name="connsiteX76" fmla="*/ 460764 w 655101"/>
                <a:gd name="connsiteY76" fmla="*/ 569924 h 656741"/>
                <a:gd name="connsiteX77" fmla="*/ 473900 w 655101"/>
                <a:gd name="connsiteY77" fmla="*/ 613333 h 656741"/>
                <a:gd name="connsiteX78" fmla="*/ 468189 w 655101"/>
                <a:gd name="connsiteY78" fmla="*/ 624756 h 656741"/>
                <a:gd name="connsiteX79" fmla="*/ 441154 w 655101"/>
                <a:gd name="connsiteY79" fmla="*/ 636369 h 656741"/>
                <a:gd name="connsiteX80" fmla="*/ 434871 w 655101"/>
                <a:gd name="connsiteY80" fmla="*/ 634466 h 656741"/>
                <a:gd name="connsiteX81" fmla="*/ 415261 w 655101"/>
                <a:gd name="connsiteY81" fmla="*/ 605146 h 656741"/>
                <a:gd name="connsiteX82" fmla="*/ 410692 w 655101"/>
                <a:gd name="connsiteY82" fmla="*/ 592771 h 656741"/>
                <a:gd name="connsiteX83" fmla="*/ 405742 w 655101"/>
                <a:gd name="connsiteY83" fmla="*/ 590105 h 656741"/>
                <a:gd name="connsiteX84" fmla="*/ 361572 w 655101"/>
                <a:gd name="connsiteY84" fmla="*/ 599434 h 656741"/>
                <a:gd name="connsiteX85" fmla="*/ 358716 w 655101"/>
                <a:gd name="connsiteY85" fmla="*/ 603242 h 656741"/>
                <a:gd name="connsiteX86" fmla="*/ 353385 w 655101"/>
                <a:gd name="connsiteY86" fmla="*/ 652172 h 656741"/>
                <a:gd name="connsiteX87" fmla="*/ 349006 w 655101"/>
                <a:gd name="connsiteY87" fmla="*/ 655979 h 656741"/>
                <a:gd name="connsiteX88" fmla="*/ 330539 w 655101"/>
                <a:gd name="connsiteY88" fmla="*/ 656741 h 656741"/>
                <a:gd name="connsiteX89" fmla="*/ 330158 w 655101"/>
                <a:gd name="connsiteY89" fmla="*/ 655218 h 656741"/>
                <a:gd name="connsiteX90" fmla="*/ 314546 w 655101"/>
                <a:gd name="connsiteY90" fmla="*/ 655218 h 656741"/>
                <a:gd name="connsiteX91" fmla="*/ 309787 w 655101"/>
                <a:gd name="connsiteY91" fmla="*/ 651220 h 656741"/>
                <a:gd name="connsiteX92" fmla="*/ 302552 w 655101"/>
                <a:gd name="connsiteY92" fmla="*/ 614856 h 656741"/>
                <a:gd name="connsiteX93" fmla="*/ 303314 w 655101"/>
                <a:gd name="connsiteY93" fmla="*/ 604004 h 656741"/>
                <a:gd name="connsiteX94" fmla="*/ 299506 w 655101"/>
                <a:gd name="connsiteY94" fmla="*/ 599054 h 656741"/>
                <a:gd name="connsiteX95" fmla="*/ 256478 w 655101"/>
                <a:gd name="connsiteY95" fmla="*/ 591057 h 656741"/>
                <a:gd name="connsiteX96" fmla="*/ 250957 w 655101"/>
                <a:gd name="connsiteY96" fmla="*/ 594294 h 656741"/>
                <a:gd name="connsiteX97" fmla="*/ 226968 w 655101"/>
                <a:gd name="connsiteY97" fmla="*/ 637321 h 656741"/>
                <a:gd name="connsiteX98" fmla="*/ 222779 w 655101"/>
                <a:gd name="connsiteY98" fmla="*/ 638464 h 656741"/>
                <a:gd name="connsiteX99" fmla="*/ 189271 w 655101"/>
                <a:gd name="connsiteY99" fmla="*/ 625137 h 656741"/>
                <a:gd name="connsiteX100" fmla="*/ 187177 w 655101"/>
                <a:gd name="connsiteY100" fmla="*/ 620567 h 656741"/>
                <a:gd name="connsiteX101" fmla="*/ 194602 w 655101"/>
                <a:gd name="connsiteY101" fmla="*/ 584204 h 656741"/>
                <a:gd name="connsiteX102" fmla="*/ 199933 w 655101"/>
                <a:gd name="connsiteY102" fmla="*/ 572971 h 656741"/>
                <a:gd name="connsiteX103" fmla="*/ 198410 w 655101"/>
                <a:gd name="connsiteY103" fmla="*/ 568020 h 656741"/>
                <a:gd name="connsiteX104" fmla="*/ 160523 w 655101"/>
                <a:gd name="connsiteY104" fmla="*/ 543460 h 656741"/>
                <a:gd name="connsiteX105" fmla="*/ 155192 w 655101"/>
                <a:gd name="connsiteY105" fmla="*/ 544222 h 656741"/>
                <a:gd name="connsiteX106" fmla="*/ 116353 w 655101"/>
                <a:gd name="connsiteY106" fmla="*/ 575255 h 656741"/>
                <a:gd name="connsiteX107" fmla="*/ 111784 w 655101"/>
                <a:gd name="connsiteY107" fmla="*/ 574684 h 656741"/>
                <a:gd name="connsiteX108" fmla="*/ 86272 w 655101"/>
                <a:gd name="connsiteY108" fmla="*/ 549934 h 656741"/>
                <a:gd name="connsiteX109" fmla="*/ 85891 w 655101"/>
                <a:gd name="connsiteY109" fmla="*/ 544984 h 656741"/>
                <a:gd name="connsiteX110" fmla="*/ 106643 w 655101"/>
                <a:gd name="connsiteY110" fmla="*/ 514141 h 656741"/>
                <a:gd name="connsiteX111" fmla="*/ 115401 w 655101"/>
                <a:gd name="connsiteY111" fmla="*/ 506145 h 656741"/>
                <a:gd name="connsiteX112" fmla="*/ 116163 w 655101"/>
                <a:gd name="connsiteY112" fmla="*/ 500243 h 656741"/>
                <a:gd name="connsiteX113" fmla="*/ 90841 w 655101"/>
                <a:gd name="connsiteY113" fmla="*/ 463307 h 656741"/>
                <a:gd name="connsiteX114" fmla="*/ 85129 w 655101"/>
                <a:gd name="connsiteY114" fmla="*/ 462356 h 656741"/>
                <a:gd name="connsiteX115" fmla="*/ 37914 w 655101"/>
                <a:gd name="connsiteY115" fmla="*/ 475873 h 656741"/>
                <a:gd name="connsiteX116" fmla="*/ 33916 w 655101"/>
                <a:gd name="connsiteY116" fmla="*/ 473398 h 656741"/>
                <a:gd name="connsiteX117" fmla="*/ 19827 w 655101"/>
                <a:gd name="connsiteY117" fmla="*/ 440652 h 656741"/>
                <a:gd name="connsiteX118" fmla="*/ 21540 w 655101"/>
                <a:gd name="connsiteY118" fmla="*/ 435892 h 656741"/>
                <a:gd name="connsiteX119" fmla="*/ 52573 w 655101"/>
                <a:gd name="connsiteY119" fmla="*/ 415330 h 656741"/>
                <a:gd name="connsiteX120" fmla="*/ 64187 w 655101"/>
                <a:gd name="connsiteY120" fmla="*/ 411141 h 656741"/>
                <a:gd name="connsiteX121" fmla="*/ 66662 w 655101"/>
                <a:gd name="connsiteY121" fmla="*/ 406572 h 656741"/>
                <a:gd name="connsiteX122" fmla="*/ 57143 w 655101"/>
                <a:gd name="connsiteY122" fmla="*/ 362021 h 656741"/>
                <a:gd name="connsiteX123" fmla="*/ 53144 w 655101"/>
                <a:gd name="connsiteY123" fmla="*/ 359166 h 656741"/>
                <a:gd name="connsiteX124" fmla="*/ 3834 w 655101"/>
                <a:gd name="connsiteY124" fmla="*/ 353644 h 656741"/>
                <a:gd name="connsiteX125" fmla="*/ 788 w 655101"/>
                <a:gd name="connsiteY125" fmla="*/ 350027 h 656741"/>
                <a:gd name="connsiteX126" fmla="*/ 217 w 655101"/>
                <a:gd name="connsiteY126" fmla="*/ 313854 h 656741"/>
                <a:gd name="connsiteX127" fmla="*/ 3834 w 655101"/>
                <a:gd name="connsiteY127" fmla="*/ 310236 h 656741"/>
                <a:gd name="connsiteX128" fmla="*/ 40769 w 655101"/>
                <a:gd name="connsiteY128" fmla="*/ 302811 h 656741"/>
                <a:gd name="connsiteX129" fmla="*/ 51621 w 655101"/>
                <a:gd name="connsiteY129" fmla="*/ 303573 h 656741"/>
                <a:gd name="connsiteX130" fmla="*/ 56572 w 655101"/>
                <a:gd name="connsiteY130" fmla="*/ 299574 h 656741"/>
                <a:gd name="connsiteX131" fmla="*/ 64377 w 655101"/>
                <a:gd name="connsiteY131" fmla="*/ 257118 h 656741"/>
                <a:gd name="connsiteX132" fmla="*/ 60569 w 655101"/>
                <a:gd name="connsiteY132" fmla="*/ 251026 h 656741"/>
                <a:gd name="connsiteX133" fmla="*/ 18113 w 655101"/>
                <a:gd name="connsiteY133" fmla="*/ 227227 h 656741"/>
                <a:gd name="connsiteX134" fmla="*/ 16971 w 655101"/>
                <a:gd name="connsiteY134" fmla="*/ 223610 h 656741"/>
                <a:gd name="connsiteX135" fmla="*/ 30488 w 655101"/>
                <a:gd name="connsiteY135" fmla="*/ 189530 h 656741"/>
                <a:gd name="connsiteX136" fmla="*/ 34677 w 655101"/>
                <a:gd name="connsiteY136" fmla="*/ 187627 h 656741"/>
                <a:gd name="connsiteX137" fmla="*/ 82655 w 655101"/>
                <a:gd name="connsiteY137" fmla="*/ 200383 h 656741"/>
                <a:gd name="connsiteX138" fmla="*/ 87414 w 655101"/>
                <a:gd name="connsiteY138" fmla="*/ 198859 h 656741"/>
                <a:gd name="connsiteX139" fmla="*/ 111593 w 655101"/>
                <a:gd name="connsiteY139" fmla="*/ 161353 h 656741"/>
                <a:gd name="connsiteX140" fmla="*/ 111784 w 655101"/>
                <a:gd name="connsiteY140" fmla="*/ 156213 h 656741"/>
                <a:gd name="connsiteX141" fmla="*/ 87985 w 655101"/>
                <a:gd name="connsiteY141" fmla="*/ 128036 h 656741"/>
                <a:gd name="connsiteX142" fmla="*/ 84368 w 655101"/>
                <a:gd name="connsiteY142" fmla="*/ 122895 h 656741"/>
                <a:gd name="connsiteX143" fmla="*/ 85129 w 655101"/>
                <a:gd name="connsiteY143" fmla="*/ 107093 h 656741"/>
                <a:gd name="connsiteX144" fmla="*/ 104739 w 655101"/>
                <a:gd name="connsiteY144" fmla="*/ 87102 h 656741"/>
                <a:gd name="connsiteX145" fmla="*/ 110832 w 655101"/>
                <a:gd name="connsiteY145" fmla="*/ 86531 h 656741"/>
                <a:gd name="connsiteX146" fmla="*/ 140532 w 655101"/>
                <a:gd name="connsiteY146" fmla="*/ 106331 h 656741"/>
                <a:gd name="connsiteX147" fmla="*/ 148719 w 655101"/>
                <a:gd name="connsiteY147" fmla="*/ 114899 h 656741"/>
                <a:gd name="connsiteX148" fmla="*/ 155763 w 655101"/>
                <a:gd name="connsiteY148" fmla="*/ 115851 h 656741"/>
                <a:gd name="connsiteX149" fmla="*/ 191746 w 655101"/>
                <a:gd name="connsiteY149" fmla="*/ 91100 h 656741"/>
                <a:gd name="connsiteX150" fmla="*/ 193650 w 655101"/>
                <a:gd name="connsiteY150" fmla="*/ 86341 h 656741"/>
                <a:gd name="connsiteX151" fmla="*/ 181656 w 655101"/>
                <a:gd name="connsiteY151" fmla="*/ 47121 h 656741"/>
                <a:gd name="connsiteX152" fmla="*/ 189843 w 655101"/>
                <a:gd name="connsiteY152" fmla="*/ 30367 h 656741"/>
                <a:gd name="connsiteX153" fmla="*/ 213450 w 655101"/>
                <a:gd name="connsiteY153" fmla="*/ 20467 h 656741"/>
                <a:gd name="connsiteX154" fmla="*/ 219733 w 655101"/>
                <a:gd name="connsiteY154" fmla="*/ 22180 h 656741"/>
                <a:gd name="connsiteX155" fmla="*/ 239343 w 655101"/>
                <a:gd name="connsiteY155" fmla="*/ 51500 h 656741"/>
                <a:gd name="connsiteX156" fmla="*/ 243913 w 655101"/>
                <a:gd name="connsiteY156" fmla="*/ 63494 h 656741"/>
                <a:gd name="connsiteX157" fmla="*/ 249243 w 655101"/>
                <a:gd name="connsiteY157" fmla="*/ 66540 h 656741"/>
                <a:gd name="connsiteX158" fmla="*/ 292461 w 655101"/>
                <a:gd name="connsiteY158" fmla="*/ 57402 h 656741"/>
                <a:gd name="connsiteX159" fmla="*/ 295888 w 655101"/>
                <a:gd name="connsiteY159" fmla="*/ 53023 h 656741"/>
                <a:gd name="connsiteX160" fmla="*/ 301410 w 655101"/>
                <a:gd name="connsiteY160" fmla="*/ 4094 h 656741"/>
                <a:gd name="connsiteX161" fmla="*/ 304836 w 655101"/>
                <a:gd name="connsiteY161" fmla="*/ 857 h 656741"/>
                <a:gd name="connsiteX162" fmla="*/ 341391 w 655101"/>
                <a:gd name="connsiteY162" fmla="*/ 286 h 656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</a:cxnLst>
              <a:rect l="l" t="t" r="r" b="b"/>
              <a:pathLst>
                <a:path w="655101" h="656741">
                  <a:moveTo>
                    <a:pt x="327467" y="256683"/>
                  </a:moveTo>
                  <a:cubicBezTo>
                    <a:pt x="288374" y="256683"/>
                    <a:pt x="256683" y="288374"/>
                    <a:pt x="256683" y="327467"/>
                  </a:cubicBezTo>
                  <a:cubicBezTo>
                    <a:pt x="256683" y="366560"/>
                    <a:pt x="288374" y="398251"/>
                    <a:pt x="327467" y="398251"/>
                  </a:cubicBezTo>
                  <a:cubicBezTo>
                    <a:pt x="366560" y="398251"/>
                    <a:pt x="398251" y="366560"/>
                    <a:pt x="398251" y="327467"/>
                  </a:cubicBezTo>
                  <a:cubicBezTo>
                    <a:pt x="398251" y="288374"/>
                    <a:pt x="366560" y="256683"/>
                    <a:pt x="327467" y="256683"/>
                  </a:cubicBezTo>
                  <a:close/>
                  <a:moveTo>
                    <a:pt x="327683" y="173157"/>
                  </a:moveTo>
                  <a:cubicBezTo>
                    <a:pt x="413547" y="173348"/>
                    <a:pt x="480754" y="241887"/>
                    <a:pt x="481896" y="327561"/>
                  </a:cubicBezTo>
                  <a:cubicBezTo>
                    <a:pt x="480754" y="413616"/>
                    <a:pt x="413357" y="481965"/>
                    <a:pt x="327493" y="481775"/>
                  </a:cubicBezTo>
                  <a:cubicBezTo>
                    <a:pt x="240485" y="481775"/>
                    <a:pt x="172898" y="412854"/>
                    <a:pt x="173088" y="327180"/>
                  </a:cubicBezTo>
                  <a:cubicBezTo>
                    <a:pt x="173279" y="240173"/>
                    <a:pt x="242199" y="173157"/>
                    <a:pt x="327683" y="173157"/>
                  </a:cubicBezTo>
                  <a:close/>
                  <a:moveTo>
                    <a:pt x="325208" y="118897"/>
                  </a:moveTo>
                  <a:cubicBezTo>
                    <a:pt x="210976" y="119659"/>
                    <a:pt x="117495" y="210664"/>
                    <a:pt x="118257" y="329656"/>
                  </a:cubicBezTo>
                  <a:cubicBezTo>
                    <a:pt x="119209" y="443697"/>
                    <a:pt x="210024" y="535845"/>
                    <a:pt x="328635" y="536797"/>
                  </a:cubicBezTo>
                  <a:cubicBezTo>
                    <a:pt x="442486" y="534893"/>
                    <a:pt x="536538" y="445601"/>
                    <a:pt x="535967" y="326229"/>
                  </a:cubicBezTo>
                  <a:cubicBezTo>
                    <a:pt x="535586" y="212187"/>
                    <a:pt x="444771" y="118135"/>
                    <a:pt x="325208" y="118897"/>
                  </a:cubicBezTo>
                  <a:close/>
                  <a:moveTo>
                    <a:pt x="341391" y="286"/>
                  </a:moveTo>
                  <a:cubicBezTo>
                    <a:pt x="343485" y="286"/>
                    <a:pt x="344437" y="1809"/>
                    <a:pt x="344818" y="3713"/>
                  </a:cubicBezTo>
                  <a:cubicBezTo>
                    <a:pt x="347293" y="16088"/>
                    <a:pt x="349958" y="28463"/>
                    <a:pt x="352053" y="41029"/>
                  </a:cubicBezTo>
                  <a:cubicBezTo>
                    <a:pt x="352624" y="44456"/>
                    <a:pt x="351672" y="48263"/>
                    <a:pt x="351291" y="51881"/>
                  </a:cubicBezTo>
                  <a:cubicBezTo>
                    <a:pt x="350910" y="54736"/>
                    <a:pt x="352053" y="56069"/>
                    <a:pt x="355099" y="56450"/>
                  </a:cubicBezTo>
                  <a:cubicBezTo>
                    <a:pt x="369568" y="57973"/>
                    <a:pt x="384038" y="60639"/>
                    <a:pt x="398126" y="64446"/>
                  </a:cubicBezTo>
                  <a:cubicBezTo>
                    <a:pt x="400411" y="65017"/>
                    <a:pt x="402696" y="65208"/>
                    <a:pt x="403457" y="62162"/>
                  </a:cubicBezTo>
                  <a:cubicBezTo>
                    <a:pt x="406503" y="48073"/>
                    <a:pt x="416023" y="37411"/>
                    <a:pt x="423257" y="25607"/>
                  </a:cubicBezTo>
                  <a:cubicBezTo>
                    <a:pt x="428969" y="15897"/>
                    <a:pt x="429350" y="16088"/>
                    <a:pt x="440011" y="20086"/>
                  </a:cubicBezTo>
                  <a:cubicBezTo>
                    <a:pt x="448198" y="23132"/>
                    <a:pt x="456194" y="26559"/>
                    <a:pt x="464190" y="29986"/>
                  </a:cubicBezTo>
                  <a:cubicBezTo>
                    <a:pt x="467046" y="31128"/>
                    <a:pt x="468189" y="32651"/>
                    <a:pt x="467618" y="35698"/>
                  </a:cubicBezTo>
                  <a:cubicBezTo>
                    <a:pt x="465142" y="47502"/>
                    <a:pt x="463048" y="59306"/>
                    <a:pt x="460383" y="71110"/>
                  </a:cubicBezTo>
                  <a:cubicBezTo>
                    <a:pt x="459431" y="75108"/>
                    <a:pt x="456956" y="78916"/>
                    <a:pt x="455052" y="82723"/>
                  </a:cubicBezTo>
                  <a:cubicBezTo>
                    <a:pt x="453719" y="85008"/>
                    <a:pt x="454100" y="86341"/>
                    <a:pt x="456575" y="87674"/>
                  </a:cubicBezTo>
                  <a:cubicBezTo>
                    <a:pt x="469902" y="94718"/>
                    <a:pt x="482468" y="103095"/>
                    <a:pt x="494462" y="112234"/>
                  </a:cubicBezTo>
                  <a:cubicBezTo>
                    <a:pt x="496557" y="113947"/>
                    <a:pt x="498079" y="114137"/>
                    <a:pt x="499793" y="111662"/>
                  </a:cubicBezTo>
                  <a:cubicBezTo>
                    <a:pt x="509693" y="97764"/>
                    <a:pt x="525495" y="90910"/>
                    <a:pt x="538632" y="80629"/>
                  </a:cubicBezTo>
                  <a:cubicBezTo>
                    <a:pt x="540345" y="79297"/>
                    <a:pt x="541678" y="79867"/>
                    <a:pt x="543201" y="81200"/>
                  </a:cubicBezTo>
                  <a:cubicBezTo>
                    <a:pt x="552149" y="89006"/>
                    <a:pt x="560527" y="97573"/>
                    <a:pt x="568713" y="106141"/>
                  </a:cubicBezTo>
                  <a:cubicBezTo>
                    <a:pt x="570236" y="107854"/>
                    <a:pt x="570427" y="109378"/>
                    <a:pt x="569094" y="111091"/>
                  </a:cubicBezTo>
                  <a:cubicBezTo>
                    <a:pt x="562050" y="121563"/>
                    <a:pt x="555386" y="132034"/>
                    <a:pt x="548151" y="142315"/>
                  </a:cubicBezTo>
                  <a:cubicBezTo>
                    <a:pt x="546057" y="145361"/>
                    <a:pt x="542630" y="147645"/>
                    <a:pt x="539775" y="149930"/>
                  </a:cubicBezTo>
                  <a:cubicBezTo>
                    <a:pt x="537490" y="151834"/>
                    <a:pt x="537109" y="153548"/>
                    <a:pt x="539013" y="155832"/>
                  </a:cubicBezTo>
                  <a:cubicBezTo>
                    <a:pt x="548342" y="167446"/>
                    <a:pt x="556909" y="179821"/>
                    <a:pt x="564334" y="192767"/>
                  </a:cubicBezTo>
                  <a:cubicBezTo>
                    <a:pt x="566048" y="195623"/>
                    <a:pt x="567761" y="195242"/>
                    <a:pt x="570046" y="193719"/>
                  </a:cubicBezTo>
                  <a:cubicBezTo>
                    <a:pt x="584515" y="184771"/>
                    <a:pt x="601460" y="184581"/>
                    <a:pt x="617262" y="180202"/>
                  </a:cubicBezTo>
                  <a:cubicBezTo>
                    <a:pt x="619356" y="179631"/>
                    <a:pt x="620499" y="180773"/>
                    <a:pt x="621260" y="182677"/>
                  </a:cubicBezTo>
                  <a:cubicBezTo>
                    <a:pt x="626400" y="193338"/>
                    <a:pt x="631160" y="204381"/>
                    <a:pt x="635349" y="215423"/>
                  </a:cubicBezTo>
                  <a:cubicBezTo>
                    <a:pt x="636110" y="217708"/>
                    <a:pt x="635539" y="219041"/>
                    <a:pt x="633635" y="220183"/>
                  </a:cubicBezTo>
                  <a:cubicBezTo>
                    <a:pt x="623354" y="227037"/>
                    <a:pt x="613264" y="234081"/>
                    <a:pt x="602602" y="240745"/>
                  </a:cubicBezTo>
                  <a:cubicBezTo>
                    <a:pt x="599175" y="242839"/>
                    <a:pt x="594987" y="243791"/>
                    <a:pt x="590988" y="244933"/>
                  </a:cubicBezTo>
                  <a:cubicBezTo>
                    <a:pt x="588514" y="245695"/>
                    <a:pt x="587752" y="246837"/>
                    <a:pt x="588514" y="249502"/>
                  </a:cubicBezTo>
                  <a:cubicBezTo>
                    <a:pt x="592702" y="263972"/>
                    <a:pt x="595939" y="278632"/>
                    <a:pt x="597843" y="293672"/>
                  </a:cubicBezTo>
                  <a:cubicBezTo>
                    <a:pt x="598223" y="296338"/>
                    <a:pt x="599365" y="297290"/>
                    <a:pt x="601841" y="296909"/>
                  </a:cubicBezTo>
                  <a:cubicBezTo>
                    <a:pt x="618595" y="294434"/>
                    <a:pt x="634397" y="300526"/>
                    <a:pt x="650770" y="302430"/>
                  </a:cubicBezTo>
                  <a:cubicBezTo>
                    <a:pt x="653055" y="302621"/>
                    <a:pt x="654007" y="303953"/>
                    <a:pt x="654387" y="306238"/>
                  </a:cubicBezTo>
                  <a:cubicBezTo>
                    <a:pt x="655530" y="318232"/>
                    <a:pt x="654959" y="330417"/>
                    <a:pt x="654959" y="342411"/>
                  </a:cubicBezTo>
                  <a:cubicBezTo>
                    <a:pt x="654959" y="344506"/>
                    <a:pt x="653626" y="345458"/>
                    <a:pt x="651722" y="345839"/>
                  </a:cubicBezTo>
                  <a:cubicBezTo>
                    <a:pt x="639156" y="348314"/>
                    <a:pt x="626591" y="350979"/>
                    <a:pt x="613835" y="353264"/>
                  </a:cubicBezTo>
                  <a:cubicBezTo>
                    <a:pt x="610598" y="353835"/>
                    <a:pt x="607171" y="352883"/>
                    <a:pt x="603935" y="352502"/>
                  </a:cubicBezTo>
                  <a:cubicBezTo>
                    <a:pt x="600698" y="352121"/>
                    <a:pt x="598985" y="352883"/>
                    <a:pt x="598604" y="356691"/>
                  </a:cubicBezTo>
                  <a:cubicBezTo>
                    <a:pt x="597081" y="370970"/>
                    <a:pt x="594415" y="385249"/>
                    <a:pt x="590798" y="399147"/>
                  </a:cubicBezTo>
                  <a:cubicBezTo>
                    <a:pt x="589846" y="402574"/>
                    <a:pt x="590988" y="404287"/>
                    <a:pt x="594225" y="405049"/>
                  </a:cubicBezTo>
                  <a:cubicBezTo>
                    <a:pt x="610598" y="409047"/>
                    <a:pt x="622593" y="420851"/>
                    <a:pt x="636872" y="428657"/>
                  </a:cubicBezTo>
                  <a:cubicBezTo>
                    <a:pt x="638776" y="429799"/>
                    <a:pt x="638776" y="431322"/>
                    <a:pt x="638014" y="433226"/>
                  </a:cubicBezTo>
                  <a:cubicBezTo>
                    <a:pt x="634206" y="444459"/>
                    <a:pt x="629637" y="455502"/>
                    <a:pt x="624877" y="466354"/>
                  </a:cubicBezTo>
                  <a:cubicBezTo>
                    <a:pt x="623925" y="468448"/>
                    <a:pt x="622593" y="469209"/>
                    <a:pt x="620308" y="468638"/>
                  </a:cubicBezTo>
                  <a:cubicBezTo>
                    <a:pt x="608123" y="466163"/>
                    <a:pt x="595748" y="463879"/>
                    <a:pt x="583563" y="461213"/>
                  </a:cubicBezTo>
                  <a:cubicBezTo>
                    <a:pt x="579756" y="460261"/>
                    <a:pt x="576329" y="457977"/>
                    <a:pt x="572901" y="456073"/>
                  </a:cubicBezTo>
                  <a:cubicBezTo>
                    <a:pt x="570427" y="454740"/>
                    <a:pt x="569094" y="454930"/>
                    <a:pt x="567571" y="457596"/>
                  </a:cubicBezTo>
                  <a:cubicBezTo>
                    <a:pt x="560527" y="470542"/>
                    <a:pt x="552721" y="483108"/>
                    <a:pt x="543582" y="494721"/>
                  </a:cubicBezTo>
                  <a:cubicBezTo>
                    <a:pt x="541488" y="497387"/>
                    <a:pt x="541107" y="499100"/>
                    <a:pt x="544344" y="501194"/>
                  </a:cubicBezTo>
                  <a:cubicBezTo>
                    <a:pt x="554434" y="507668"/>
                    <a:pt x="559384" y="518520"/>
                    <a:pt x="566428" y="527658"/>
                  </a:cubicBezTo>
                  <a:cubicBezTo>
                    <a:pt x="567761" y="529372"/>
                    <a:pt x="568904" y="531276"/>
                    <a:pt x="570236" y="533180"/>
                  </a:cubicBezTo>
                  <a:cubicBezTo>
                    <a:pt x="577852" y="544222"/>
                    <a:pt x="577471" y="540414"/>
                    <a:pt x="569284" y="549743"/>
                  </a:cubicBezTo>
                  <a:cubicBezTo>
                    <a:pt x="563382" y="556597"/>
                    <a:pt x="556528" y="562690"/>
                    <a:pt x="550246" y="569163"/>
                  </a:cubicBezTo>
                  <a:cubicBezTo>
                    <a:pt x="547961" y="571638"/>
                    <a:pt x="546057" y="571638"/>
                    <a:pt x="543201" y="569734"/>
                  </a:cubicBezTo>
                  <a:cubicBezTo>
                    <a:pt x="533682" y="563261"/>
                    <a:pt x="523972" y="556788"/>
                    <a:pt x="514262" y="550505"/>
                  </a:cubicBezTo>
                  <a:cubicBezTo>
                    <a:pt x="510645" y="548030"/>
                    <a:pt x="508170" y="544412"/>
                    <a:pt x="505505" y="541176"/>
                  </a:cubicBezTo>
                  <a:cubicBezTo>
                    <a:pt x="503410" y="538701"/>
                    <a:pt x="501697" y="538320"/>
                    <a:pt x="499222" y="540414"/>
                  </a:cubicBezTo>
                  <a:cubicBezTo>
                    <a:pt x="487798" y="549743"/>
                    <a:pt x="475614" y="558120"/>
                    <a:pt x="462858" y="565545"/>
                  </a:cubicBezTo>
                  <a:cubicBezTo>
                    <a:pt x="461144" y="566497"/>
                    <a:pt x="459240" y="567449"/>
                    <a:pt x="460764" y="569924"/>
                  </a:cubicBezTo>
                  <a:cubicBezTo>
                    <a:pt x="469521" y="583061"/>
                    <a:pt x="470093" y="598673"/>
                    <a:pt x="473900" y="613333"/>
                  </a:cubicBezTo>
                  <a:cubicBezTo>
                    <a:pt x="476185" y="621900"/>
                    <a:pt x="476756" y="620758"/>
                    <a:pt x="468189" y="624756"/>
                  </a:cubicBezTo>
                  <a:cubicBezTo>
                    <a:pt x="459240" y="628944"/>
                    <a:pt x="450102" y="632562"/>
                    <a:pt x="441154" y="636369"/>
                  </a:cubicBezTo>
                  <a:cubicBezTo>
                    <a:pt x="438298" y="637512"/>
                    <a:pt x="436585" y="637131"/>
                    <a:pt x="434871" y="634466"/>
                  </a:cubicBezTo>
                  <a:cubicBezTo>
                    <a:pt x="428398" y="624566"/>
                    <a:pt x="421734" y="615046"/>
                    <a:pt x="415261" y="605146"/>
                  </a:cubicBezTo>
                  <a:cubicBezTo>
                    <a:pt x="412786" y="601338"/>
                    <a:pt x="411834" y="596959"/>
                    <a:pt x="410692" y="592771"/>
                  </a:cubicBezTo>
                  <a:cubicBezTo>
                    <a:pt x="409930" y="590105"/>
                    <a:pt x="408597" y="589344"/>
                    <a:pt x="405742" y="590105"/>
                  </a:cubicBezTo>
                  <a:cubicBezTo>
                    <a:pt x="391272" y="594484"/>
                    <a:pt x="376612" y="597530"/>
                    <a:pt x="361572" y="599434"/>
                  </a:cubicBezTo>
                  <a:cubicBezTo>
                    <a:pt x="359097" y="599815"/>
                    <a:pt x="358335" y="600957"/>
                    <a:pt x="358716" y="603242"/>
                  </a:cubicBezTo>
                  <a:cubicBezTo>
                    <a:pt x="361382" y="619996"/>
                    <a:pt x="355289" y="635798"/>
                    <a:pt x="353385" y="652172"/>
                  </a:cubicBezTo>
                  <a:cubicBezTo>
                    <a:pt x="353005" y="655027"/>
                    <a:pt x="351481" y="655979"/>
                    <a:pt x="349006" y="655979"/>
                  </a:cubicBezTo>
                  <a:cubicBezTo>
                    <a:pt x="342914" y="656170"/>
                    <a:pt x="336631" y="656551"/>
                    <a:pt x="330539" y="656741"/>
                  </a:cubicBezTo>
                  <a:cubicBezTo>
                    <a:pt x="330158" y="655408"/>
                    <a:pt x="330158" y="655408"/>
                    <a:pt x="330158" y="655218"/>
                  </a:cubicBezTo>
                  <a:cubicBezTo>
                    <a:pt x="325018" y="655218"/>
                    <a:pt x="319686" y="655218"/>
                    <a:pt x="314546" y="655218"/>
                  </a:cubicBezTo>
                  <a:cubicBezTo>
                    <a:pt x="311690" y="655218"/>
                    <a:pt x="310167" y="654075"/>
                    <a:pt x="309787" y="651220"/>
                  </a:cubicBezTo>
                  <a:cubicBezTo>
                    <a:pt x="307502" y="639035"/>
                    <a:pt x="304836" y="627040"/>
                    <a:pt x="302552" y="614856"/>
                  </a:cubicBezTo>
                  <a:cubicBezTo>
                    <a:pt x="301790" y="611238"/>
                    <a:pt x="302933" y="607621"/>
                    <a:pt x="303314" y="604004"/>
                  </a:cubicBezTo>
                  <a:cubicBezTo>
                    <a:pt x="303694" y="600957"/>
                    <a:pt x="302933" y="599434"/>
                    <a:pt x="299506" y="599054"/>
                  </a:cubicBezTo>
                  <a:cubicBezTo>
                    <a:pt x="285036" y="597530"/>
                    <a:pt x="270567" y="594865"/>
                    <a:pt x="256478" y="591057"/>
                  </a:cubicBezTo>
                  <a:cubicBezTo>
                    <a:pt x="253432" y="590296"/>
                    <a:pt x="251719" y="591248"/>
                    <a:pt x="250957" y="594294"/>
                  </a:cubicBezTo>
                  <a:cubicBezTo>
                    <a:pt x="246959" y="610857"/>
                    <a:pt x="234964" y="622852"/>
                    <a:pt x="226968" y="637321"/>
                  </a:cubicBezTo>
                  <a:cubicBezTo>
                    <a:pt x="226016" y="639035"/>
                    <a:pt x="224493" y="639035"/>
                    <a:pt x="222779" y="638464"/>
                  </a:cubicBezTo>
                  <a:cubicBezTo>
                    <a:pt x="211357" y="634656"/>
                    <a:pt x="200124" y="630087"/>
                    <a:pt x="189271" y="625137"/>
                  </a:cubicBezTo>
                  <a:cubicBezTo>
                    <a:pt x="186987" y="624185"/>
                    <a:pt x="186796" y="622471"/>
                    <a:pt x="187177" y="620567"/>
                  </a:cubicBezTo>
                  <a:cubicBezTo>
                    <a:pt x="189652" y="608383"/>
                    <a:pt x="191746" y="596198"/>
                    <a:pt x="194602" y="584204"/>
                  </a:cubicBezTo>
                  <a:cubicBezTo>
                    <a:pt x="195554" y="580205"/>
                    <a:pt x="197839" y="576588"/>
                    <a:pt x="199933" y="572971"/>
                  </a:cubicBezTo>
                  <a:cubicBezTo>
                    <a:pt x="201266" y="570686"/>
                    <a:pt x="200885" y="569353"/>
                    <a:pt x="198410" y="568020"/>
                  </a:cubicBezTo>
                  <a:cubicBezTo>
                    <a:pt x="185083" y="560976"/>
                    <a:pt x="172517" y="552599"/>
                    <a:pt x="160523" y="543460"/>
                  </a:cubicBezTo>
                  <a:cubicBezTo>
                    <a:pt x="158429" y="541747"/>
                    <a:pt x="156906" y="541747"/>
                    <a:pt x="155192" y="544222"/>
                  </a:cubicBezTo>
                  <a:cubicBezTo>
                    <a:pt x="145292" y="558120"/>
                    <a:pt x="129490" y="564974"/>
                    <a:pt x="116353" y="575255"/>
                  </a:cubicBezTo>
                  <a:cubicBezTo>
                    <a:pt x="114640" y="576588"/>
                    <a:pt x="113307" y="576017"/>
                    <a:pt x="111784" y="574684"/>
                  </a:cubicBezTo>
                  <a:cubicBezTo>
                    <a:pt x="102835" y="566878"/>
                    <a:pt x="94458" y="558311"/>
                    <a:pt x="86272" y="549934"/>
                  </a:cubicBezTo>
                  <a:cubicBezTo>
                    <a:pt x="84749" y="548220"/>
                    <a:pt x="84558" y="546887"/>
                    <a:pt x="85891" y="544984"/>
                  </a:cubicBezTo>
                  <a:cubicBezTo>
                    <a:pt x="92745" y="534703"/>
                    <a:pt x="99599" y="524422"/>
                    <a:pt x="106643" y="514141"/>
                  </a:cubicBezTo>
                  <a:cubicBezTo>
                    <a:pt x="108928" y="510904"/>
                    <a:pt x="112355" y="508810"/>
                    <a:pt x="115401" y="506145"/>
                  </a:cubicBezTo>
                  <a:cubicBezTo>
                    <a:pt x="117686" y="504241"/>
                    <a:pt x="118067" y="502527"/>
                    <a:pt x="116163" y="500243"/>
                  </a:cubicBezTo>
                  <a:cubicBezTo>
                    <a:pt x="106834" y="488629"/>
                    <a:pt x="98266" y="476444"/>
                    <a:pt x="90841" y="463307"/>
                  </a:cubicBezTo>
                  <a:cubicBezTo>
                    <a:pt x="89128" y="460261"/>
                    <a:pt x="87414" y="460832"/>
                    <a:pt x="85129" y="462356"/>
                  </a:cubicBezTo>
                  <a:cubicBezTo>
                    <a:pt x="70660" y="471304"/>
                    <a:pt x="53716" y="471494"/>
                    <a:pt x="37914" y="475873"/>
                  </a:cubicBezTo>
                  <a:cubicBezTo>
                    <a:pt x="35819" y="476444"/>
                    <a:pt x="34677" y="475302"/>
                    <a:pt x="33916" y="473398"/>
                  </a:cubicBezTo>
                  <a:cubicBezTo>
                    <a:pt x="28775" y="462736"/>
                    <a:pt x="24015" y="451694"/>
                    <a:pt x="19827" y="440652"/>
                  </a:cubicBezTo>
                  <a:cubicBezTo>
                    <a:pt x="19065" y="438367"/>
                    <a:pt x="19636" y="437034"/>
                    <a:pt x="21540" y="435892"/>
                  </a:cubicBezTo>
                  <a:cubicBezTo>
                    <a:pt x="31821" y="429038"/>
                    <a:pt x="41912" y="421993"/>
                    <a:pt x="52573" y="415330"/>
                  </a:cubicBezTo>
                  <a:cubicBezTo>
                    <a:pt x="56000" y="413236"/>
                    <a:pt x="60189" y="412284"/>
                    <a:pt x="64187" y="411141"/>
                  </a:cubicBezTo>
                  <a:cubicBezTo>
                    <a:pt x="66662" y="410380"/>
                    <a:pt x="67423" y="409237"/>
                    <a:pt x="66662" y="406572"/>
                  </a:cubicBezTo>
                  <a:cubicBezTo>
                    <a:pt x="62283" y="391912"/>
                    <a:pt x="59237" y="377062"/>
                    <a:pt x="57143" y="362021"/>
                  </a:cubicBezTo>
                  <a:cubicBezTo>
                    <a:pt x="56762" y="359546"/>
                    <a:pt x="55620" y="358785"/>
                    <a:pt x="53144" y="359166"/>
                  </a:cubicBezTo>
                  <a:cubicBezTo>
                    <a:pt x="36200" y="362021"/>
                    <a:pt x="20207" y="355548"/>
                    <a:pt x="3834" y="353644"/>
                  </a:cubicBezTo>
                  <a:cubicBezTo>
                    <a:pt x="1740" y="353454"/>
                    <a:pt x="979" y="352121"/>
                    <a:pt x="788" y="350027"/>
                  </a:cubicBezTo>
                  <a:cubicBezTo>
                    <a:pt x="-354" y="338033"/>
                    <a:pt x="27" y="326038"/>
                    <a:pt x="217" y="313854"/>
                  </a:cubicBezTo>
                  <a:cubicBezTo>
                    <a:pt x="217" y="311569"/>
                    <a:pt x="1740" y="310617"/>
                    <a:pt x="3834" y="310236"/>
                  </a:cubicBezTo>
                  <a:cubicBezTo>
                    <a:pt x="16210" y="307761"/>
                    <a:pt x="28394" y="305286"/>
                    <a:pt x="40769" y="302811"/>
                  </a:cubicBezTo>
                  <a:cubicBezTo>
                    <a:pt x="44387" y="302049"/>
                    <a:pt x="48004" y="303192"/>
                    <a:pt x="51621" y="303573"/>
                  </a:cubicBezTo>
                  <a:cubicBezTo>
                    <a:pt x="54668" y="303953"/>
                    <a:pt x="56191" y="302811"/>
                    <a:pt x="56572" y="299574"/>
                  </a:cubicBezTo>
                  <a:cubicBezTo>
                    <a:pt x="58095" y="285295"/>
                    <a:pt x="60760" y="271016"/>
                    <a:pt x="64377" y="257118"/>
                  </a:cubicBezTo>
                  <a:cubicBezTo>
                    <a:pt x="65329" y="253501"/>
                    <a:pt x="63997" y="251787"/>
                    <a:pt x="60569" y="251026"/>
                  </a:cubicBezTo>
                  <a:cubicBezTo>
                    <a:pt x="44387" y="246837"/>
                    <a:pt x="32202" y="235033"/>
                    <a:pt x="18113" y="227227"/>
                  </a:cubicBezTo>
                  <a:cubicBezTo>
                    <a:pt x="16590" y="226466"/>
                    <a:pt x="16590" y="225133"/>
                    <a:pt x="16971" y="223610"/>
                  </a:cubicBezTo>
                  <a:cubicBezTo>
                    <a:pt x="20779" y="211996"/>
                    <a:pt x="25538" y="200763"/>
                    <a:pt x="30488" y="189530"/>
                  </a:cubicBezTo>
                  <a:cubicBezTo>
                    <a:pt x="31440" y="187436"/>
                    <a:pt x="32964" y="187056"/>
                    <a:pt x="34677" y="187627"/>
                  </a:cubicBezTo>
                  <a:cubicBezTo>
                    <a:pt x="50670" y="191815"/>
                    <a:pt x="67805" y="191434"/>
                    <a:pt x="82655" y="200383"/>
                  </a:cubicBezTo>
                  <a:cubicBezTo>
                    <a:pt x="85129" y="201906"/>
                    <a:pt x="86272" y="200954"/>
                    <a:pt x="87414" y="198859"/>
                  </a:cubicBezTo>
                  <a:cubicBezTo>
                    <a:pt x="94458" y="185723"/>
                    <a:pt x="102645" y="173157"/>
                    <a:pt x="111593" y="161353"/>
                  </a:cubicBezTo>
                  <a:cubicBezTo>
                    <a:pt x="112736" y="159830"/>
                    <a:pt x="114640" y="158117"/>
                    <a:pt x="111784" y="156213"/>
                  </a:cubicBezTo>
                  <a:cubicBezTo>
                    <a:pt x="100932" y="149168"/>
                    <a:pt x="95410" y="137936"/>
                    <a:pt x="87985" y="128036"/>
                  </a:cubicBezTo>
                  <a:cubicBezTo>
                    <a:pt x="86653" y="126322"/>
                    <a:pt x="85701" y="124608"/>
                    <a:pt x="84368" y="122895"/>
                  </a:cubicBezTo>
                  <a:cubicBezTo>
                    <a:pt x="78466" y="114518"/>
                    <a:pt x="78276" y="114328"/>
                    <a:pt x="85129" y="107093"/>
                  </a:cubicBezTo>
                  <a:cubicBezTo>
                    <a:pt x="91603" y="100239"/>
                    <a:pt x="98266" y="93766"/>
                    <a:pt x="104739" y="87102"/>
                  </a:cubicBezTo>
                  <a:cubicBezTo>
                    <a:pt x="106834" y="85008"/>
                    <a:pt x="108547" y="84818"/>
                    <a:pt x="110832" y="86531"/>
                  </a:cubicBezTo>
                  <a:cubicBezTo>
                    <a:pt x="120732" y="93195"/>
                    <a:pt x="130632" y="99668"/>
                    <a:pt x="140532" y="106331"/>
                  </a:cubicBezTo>
                  <a:cubicBezTo>
                    <a:pt x="143959" y="108616"/>
                    <a:pt x="146244" y="111853"/>
                    <a:pt x="148719" y="114899"/>
                  </a:cubicBezTo>
                  <a:cubicBezTo>
                    <a:pt x="150813" y="117755"/>
                    <a:pt x="152717" y="118326"/>
                    <a:pt x="155763" y="115851"/>
                  </a:cubicBezTo>
                  <a:cubicBezTo>
                    <a:pt x="166996" y="106522"/>
                    <a:pt x="179181" y="98335"/>
                    <a:pt x="191746" y="91100"/>
                  </a:cubicBezTo>
                  <a:cubicBezTo>
                    <a:pt x="193650" y="89958"/>
                    <a:pt x="195364" y="88816"/>
                    <a:pt x="193650" y="86341"/>
                  </a:cubicBezTo>
                  <a:cubicBezTo>
                    <a:pt x="185463" y="74537"/>
                    <a:pt x="184893" y="60448"/>
                    <a:pt x="181656" y="47121"/>
                  </a:cubicBezTo>
                  <a:cubicBezTo>
                    <a:pt x="178800" y="35507"/>
                    <a:pt x="179181" y="35698"/>
                    <a:pt x="189843" y="30367"/>
                  </a:cubicBezTo>
                  <a:cubicBezTo>
                    <a:pt x="197458" y="26559"/>
                    <a:pt x="205645" y="23703"/>
                    <a:pt x="213450" y="20467"/>
                  </a:cubicBezTo>
                  <a:cubicBezTo>
                    <a:pt x="216306" y="19325"/>
                    <a:pt x="218020" y="19515"/>
                    <a:pt x="219733" y="22180"/>
                  </a:cubicBezTo>
                  <a:cubicBezTo>
                    <a:pt x="226207" y="32080"/>
                    <a:pt x="232680" y="41790"/>
                    <a:pt x="239343" y="51500"/>
                  </a:cubicBezTo>
                  <a:cubicBezTo>
                    <a:pt x="241818" y="55117"/>
                    <a:pt x="242580" y="59306"/>
                    <a:pt x="243913" y="63494"/>
                  </a:cubicBezTo>
                  <a:cubicBezTo>
                    <a:pt x="244864" y="66540"/>
                    <a:pt x="246197" y="67492"/>
                    <a:pt x="249243" y="66540"/>
                  </a:cubicBezTo>
                  <a:cubicBezTo>
                    <a:pt x="263332" y="62352"/>
                    <a:pt x="277801" y="59306"/>
                    <a:pt x="292461" y="57402"/>
                  </a:cubicBezTo>
                  <a:cubicBezTo>
                    <a:pt x="295317" y="57021"/>
                    <a:pt x="296269" y="55879"/>
                    <a:pt x="295888" y="53023"/>
                  </a:cubicBezTo>
                  <a:cubicBezTo>
                    <a:pt x="293413" y="36269"/>
                    <a:pt x="299506" y="20467"/>
                    <a:pt x="301410" y="4094"/>
                  </a:cubicBezTo>
                  <a:cubicBezTo>
                    <a:pt x="301600" y="2190"/>
                    <a:pt x="302742" y="1047"/>
                    <a:pt x="304836" y="857"/>
                  </a:cubicBezTo>
                  <a:cubicBezTo>
                    <a:pt x="317021" y="-476"/>
                    <a:pt x="329206" y="95"/>
                    <a:pt x="341391" y="286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xmlns="" id="{7C073546-83C3-4FBB-AC00-FC522265A8FF}"/>
                </a:ext>
              </a:extLst>
            </p:cNvPr>
            <p:cNvSpPr/>
            <p:nvPr/>
          </p:nvSpPr>
          <p:spPr>
            <a:xfrm>
              <a:off x="4180071" y="936397"/>
              <a:ext cx="817813" cy="454497"/>
            </a:xfrm>
            <a:custGeom>
              <a:avLst/>
              <a:gdLst>
                <a:gd name="connsiteX0" fmla="*/ 92656 w 817813"/>
                <a:gd name="connsiteY0" fmla="*/ 0 h 454497"/>
                <a:gd name="connsiteX1" fmla="*/ 318421 w 817813"/>
                <a:gd name="connsiteY1" fmla="*/ 0 h 454497"/>
                <a:gd name="connsiteX2" fmla="*/ 314604 w 817813"/>
                <a:gd name="connsiteY2" fmla="*/ 5722 h 454497"/>
                <a:gd name="connsiteX3" fmla="*/ 306715 w 817813"/>
                <a:gd name="connsiteY3" fmla="*/ 45837 h 454497"/>
                <a:gd name="connsiteX4" fmla="*/ 407782 w 817813"/>
                <a:gd name="connsiteY4" fmla="*/ 147782 h 454497"/>
                <a:gd name="connsiteX5" fmla="*/ 510386 w 817813"/>
                <a:gd name="connsiteY5" fmla="*/ 46496 h 454497"/>
                <a:gd name="connsiteX6" fmla="*/ 503414 w 817813"/>
                <a:gd name="connsiteY6" fmla="*/ 8534 h 454497"/>
                <a:gd name="connsiteX7" fmla="*/ 498035 w 817813"/>
                <a:gd name="connsiteY7" fmla="*/ 0 h 454497"/>
                <a:gd name="connsiteX8" fmla="*/ 811870 w 817813"/>
                <a:gd name="connsiteY8" fmla="*/ 0 h 454497"/>
                <a:gd name="connsiteX9" fmla="*/ 816881 w 817813"/>
                <a:gd name="connsiteY9" fmla="*/ 11781 h 454497"/>
                <a:gd name="connsiteX10" fmla="*/ 817540 w 817813"/>
                <a:gd name="connsiteY10" fmla="*/ 28919 h 454497"/>
                <a:gd name="connsiteX11" fmla="*/ 803479 w 817813"/>
                <a:gd name="connsiteY11" fmla="*/ 45397 h 454497"/>
                <a:gd name="connsiteX12" fmla="*/ 747233 w 817813"/>
                <a:gd name="connsiteY12" fmla="*/ 61436 h 454497"/>
                <a:gd name="connsiteX13" fmla="*/ 724384 w 817813"/>
                <a:gd name="connsiteY13" fmla="*/ 99446 h 454497"/>
                <a:gd name="connsiteX14" fmla="*/ 736028 w 817813"/>
                <a:gd name="connsiteY14" fmla="*/ 114825 h 454497"/>
                <a:gd name="connsiteX15" fmla="*/ 787660 w 817813"/>
                <a:gd name="connsiteY15" fmla="*/ 145145 h 454497"/>
                <a:gd name="connsiteX16" fmla="*/ 798865 w 817813"/>
                <a:gd name="connsiteY16" fmla="*/ 171291 h 454497"/>
                <a:gd name="connsiteX17" fmla="*/ 798426 w 817813"/>
                <a:gd name="connsiteY17" fmla="*/ 173927 h 454497"/>
                <a:gd name="connsiteX18" fmla="*/ 767446 w 817813"/>
                <a:gd name="connsiteY18" fmla="*/ 196118 h 454497"/>
                <a:gd name="connsiteX19" fmla="*/ 713398 w 817813"/>
                <a:gd name="connsiteY19" fmla="*/ 189307 h 454497"/>
                <a:gd name="connsiteX20" fmla="*/ 686154 w 817813"/>
                <a:gd name="connsiteY20" fmla="*/ 203368 h 454497"/>
                <a:gd name="connsiteX21" fmla="*/ 685714 w 817813"/>
                <a:gd name="connsiteY21" fmla="*/ 235885 h 454497"/>
                <a:gd name="connsiteX22" fmla="*/ 720648 w 817813"/>
                <a:gd name="connsiteY22" fmla="*/ 282024 h 454497"/>
                <a:gd name="connsiteX23" fmla="*/ 720648 w 817813"/>
                <a:gd name="connsiteY23" fmla="*/ 312125 h 454497"/>
                <a:gd name="connsiteX24" fmla="*/ 719330 w 817813"/>
                <a:gd name="connsiteY24" fmla="*/ 313663 h 454497"/>
                <a:gd name="connsiteX25" fmla="*/ 681540 w 817813"/>
                <a:gd name="connsiteY25" fmla="*/ 321133 h 454497"/>
                <a:gd name="connsiteX26" fmla="*/ 634742 w 817813"/>
                <a:gd name="connsiteY26" fmla="*/ 294768 h 454497"/>
                <a:gd name="connsiteX27" fmla="*/ 602664 w 817813"/>
                <a:gd name="connsiteY27" fmla="*/ 299382 h 454497"/>
                <a:gd name="connsiteX28" fmla="*/ 592338 w 817813"/>
                <a:gd name="connsiteY28" fmla="*/ 328383 h 454497"/>
                <a:gd name="connsiteX29" fmla="*/ 607498 w 817813"/>
                <a:gd name="connsiteY29" fmla="*/ 386826 h 454497"/>
                <a:gd name="connsiteX30" fmla="*/ 598929 w 817813"/>
                <a:gd name="connsiteY30" fmla="*/ 408797 h 454497"/>
                <a:gd name="connsiteX31" fmla="*/ 583549 w 817813"/>
                <a:gd name="connsiteY31" fmla="*/ 416706 h 454497"/>
                <a:gd name="connsiteX32" fmla="*/ 560480 w 817813"/>
                <a:gd name="connsiteY32" fmla="*/ 410335 h 454497"/>
                <a:gd name="connsiteX33" fmla="*/ 524228 w 817813"/>
                <a:gd name="connsiteY33" fmla="*/ 364416 h 454497"/>
                <a:gd name="connsiteX34" fmla="*/ 477430 w 817813"/>
                <a:gd name="connsiteY34" fmla="*/ 360461 h 454497"/>
                <a:gd name="connsiteX35" fmla="*/ 471277 w 817813"/>
                <a:gd name="connsiteY35" fmla="*/ 372765 h 454497"/>
                <a:gd name="connsiteX36" fmla="*/ 462929 w 817813"/>
                <a:gd name="connsiteY36" fmla="*/ 433185 h 454497"/>
                <a:gd name="connsiteX37" fmla="*/ 447110 w 817813"/>
                <a:gd name="connsiteY37" fmla="*/ 454497 h 454497"/>
                <a:gd name="connsiteX38" fmla="*/ 420525 w 817813"/>
                <a:gd name="connsiteY38" fmla="*/ 454497 h 454497"/>
                <a:gd name="connsiteX39" fmla="*/ 408880 w 817813"/>
                <a:gd name="connsiteY39" fmla="*/ 438238 h 454497"/>
                <a:gd name="connsiteX40" fmla="*/ 392402 w 817813"/>
                <a:gd name="connsiteY40" fmla="*/ 380015 h 454497"/>
                <a:gd name="connsiteX41" fmla="*/ 372848 w 817813"/>
                <a:gd name="connsiteY41" fmla="*/ 362878 h 454497"/>
                <a:gd name="connsiteX42" fmla="*/ 360983 w 817813"/>
                <a:gd name="connsiteY42" fmla="*/ 361559 h 454497"/>
                <a:gd name="connsiteX43" fmla="*/ 340770 w 817813"/>
                <a:gd name="connsiteY43" fmla="*/ 372765 h 454497"/>
                <a:gd name="connsiteX44" fmla="*/ 335717 w 817813"/>
                <a:gd name="connsiteY44" fmla="*/ 381333 h 454497"/>
                <a:gd name="connsiteX45" fmla="*/ 308034 w 817813"/>
                <a:gd name="connsiteY45" fmla="*/ 428131 h 454497"/>
                <a:gd name="connsiteX46" fmla="*/ 287161 w 817813"/>
                <a:gd name="connsiteY46" fmla="*/ 436700 h 454497"/>
                <a:gd name="connsiteX47" fmla="*/ 270243 w 817813"/>
                <a:gd name="connsiteY47" fmla="*/ 430988 h 454497"/>
                <a:gd name="connsiteX48" fmla="*/ 258819 w 817813"/>
                <a:gd name="connsiteY48" fmla="*/ 409676 h 454497"/>
                <a:gd name="connsiteX49" fmla="*/ 266069 w 817813"/>
                <a:gd name="connsiteY49" fmla="*/ 349695 h 454497"/>
                <a:gd name="connsiteX50" fmla="*/ 249590 w 817813"/>
                <a:gd name="connsiteY50" fmla="*/ 321792 h 454497"/>
                <a:gd name="connsiteX51" fmla="*/ 219051 w 817813"/>
                <a:gd name="connsiteY51" fmla="*/ 323330 h 454497"/>
                <a:gd name="connsiteX52" fmla="*/ 176208 w 817813"/>
                <a:gd name="connsiteY52" fmla="*/ 355847 h 454497"/>
                <a:gd name="connsiteX53" fmla="*/ 138198 w 817813"/>
                <a:gd name="connsiteY53" fmla="*/ 353650 h 454497"/>
                <a:gd name="connsiteX54" fmla="*/ 134902 w 817813"/>
                <a:gd name="connsiteY54" fmla="*/ 350354 h 454497"/>
                <a:gd name="connsiteX55" fmla="*/ 131607 w 817813"/>
                <a:gd name="connsiteY55" fmla="*/ 323989 h 454497"/>
                <a:gd name="connsiteX56" fmla="*/ 160169 w 817813"/>
                <a:gd name="connsiteY56" fmla="*/ 273016 h 454497"/>
                <a:gd name="connsiteX57" fmla="*/ 165002 w 817813"/>
                <a:gd name="connsiteY57" fmla="*/ 257417 h 454497"/>
                <a:gd name="connsiteX58" fmla="*/ 126553 w 817813"/>
                <a:gd name="connsiteY58" fmla="*/ 229953 h 454497"/>
                <a:gd name="connsiteX59" fmla="*/ 67451 w 817813"/>
                <a:gd name="connsiteY59" fmla="*/ 245333 h 454497"/>
                <a:gd name="connsiteX60" fmla="*/ 48556 w 817813"/>
                <a:gd name="connsiteY60" fmla="*/ 238962 h 454497"/>
                <a:gd name="connsiteX61" fmla="*/ 39109 w 817813"/>
                <a:gd name="connsiteY61" fmla="*/ 222263 h 454497"/>
                <a:gd name="connsiteX62" fmla="*/ 45480 w 817813"/>
                <a:gd name="connsiteY62" fmla="*/ 197656 h 454497"/>
                <a:gd name="connsiteX63" fmla="*/ 89202 w 817813"/>
                <a:gd name="connsiteY63" fmla="*/ 162942 h 454497"/>
                <a:gd name="connsiteX64" fmla="*/ 100847 w 817813"/>
                <a:gd name="connsiteY64" fmla="*/ 127568 h 454497"/>
                <a:gd name="connsiteX65" fmla="*/ 77338 w 817813"/>
                <a:gd name="connsiteY65" fmla="*/ 107794 h 454497"/>
                <a:gd name="connsiteX66" fmla="*/ 22191 w 817813"/>
                <a:gd name="connsiteY66" fmla="*/ 100324 h 454497"/>
                <a:gd name="connsiteX67" fmla="*/ 440 w 817813"/>
                <a:gd name="connsiteY67" fmla="*/ 84945 h 454497"/>
                <a:gd name="connsiteX68" fmla="*/ 0 w 817813"/>
                <a:gd name="connsiteY68" fmla="*/ 57701 h 454497"/>
                <a:gd name="connsiteX69" fmla="*/ 16039 w 817813"/>
                <a:gd name="connsiteY69" fmla="*/ 46056 h 454497"/>
                <a:gd name="connsiteX70" fmla="*/ 72285 w 817813"/>
                <a:gd name="connsiteY70" fmla="*/ 30237 h 454497"/>
                <a:gd name="connsiteX71" fmla="*/ 91619 w 817813"/>
                <a:gd name="connsiteY71" fmla="*/ 8705 h 45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817813" h="454497">
                  <a:moveTo>
                    <a:pt x="92656" y="0"/>
                  </a:moveTo>
                  <a:lnTo>
                    <a:pt x="318421" y="0"/>
                  </a:lnTo>
                  <a:lnTo>
                    <a:pt x="314604" y="5722"/>
                  </a:lnTo>
                  <a:cubicBezTo>
                    <a:pt x="309558" y="17920"/>
                    <a:pt x="306770" y="31446"/>
                    <a:pt x="306715" y="45837"/>
                  </a:cubicBezTo>
                  <a:cubicBezTo>
                    <a:pt x="306495" y="104279"/>
                    <a:pt x="352415" y="147342"/>
                    <a:pt x="407782" y="147782"/>
                  </a:cubicBezTo>
                  <a:cubicBezTo>
                    <a:pt x="464467" y="148221"/>
                    <a:pt x="510167" y="102741"/>
                    <a:pt x="510386" y="46496"/>
                  </a:cubicBezTo>
                  <a:cubicBezTo>
                    <a:pt x="510551" y="33478"/>
                    <a:pt x="508120" y="20570"/>
                    <a:pt x="503414" y="8534"/>
                  </a:cubicBezTo>
                  <a:lnTo>
                    <a:pt x="498035" y="0"/>
                  </a:lnTo>
                  <a:lnTo>
                    <a:pt x="811870" y="0"/>
                  </a:lnTo>
                  <a:lnTo>
                    <a:pt x="816881" y="11781"/>
                  </a:lnTo>
                  <a:cubicBezTo>
                    <a:pt x="817540" y="17494"/>
                    <a:pt x="818200" y="23206"/>
                    <a:pt x="817540" y="28919"/>
                  </a:cubicBezTo>
                  <a:cubicBezTo>
                    <a:pt x="816442" y="37927"/>
                    <a:pt x="811828" y="42980"/>
                    <a:pt x="803479" y="45397"/>
                  </a:cubicBezTo>
                  <a:cubicBezTo>
                    <a:pt x="784803" y="50670"/>
                    <a:pt x="765908" y="55943"/>
                    <a:pt x="747233" y="61436"/>
                  </a:cubicBezTo>
                  <a:cubicBezTo>
                    <a:pt x="728997" y="66709"/>
                    <a:pt x="720648" y="80551"/>
                    <a:pt x="724384" y="99446"/>
                  </a:cubicBezTo>
                  <a:cubicBezTo>
                    <a:pt x="725701" y="106696"/>
                    <a:pt x="729876" y="111310"/>
                    <a:pt x="736028" y="114825"/>
                  </a:cubicBezTo>
                  <a:cubicBezTo>
                    <a:pt x="753166" y="124932"/>
                    <a:pt x="770302" y="135038"/>
                    <a:pt x="787660" y="145145"/>
                  </a:cubicBezTo>
                  <a:cubicBezTo>
                    <a:pt x="800403" y="152616"/>
                    <a:pt x="802381" y="157010"/>
                    <a:pt x="798865" y="171291"/>
                  </a:cubicBezTo>
                  <a:cubicBezTo>
                    <a:pt x="798645" y="172170"/>
                    <a:pt x="798645" y="173049"/>
                    <a:pt x="798426" y="173927"/>
                  </a:cubicBezTo>
                  <a:cubicBezTo>
                    <a:pt x="793152" y="191285"/>
                    <a:pt x="787220" y="199853"/>
                    <a:pt x="767446" y="196118"/>
                  </a:cubicBezTo>
                  <a:cubicBezTo>
                    <a:pt x="749650" y="192602"/>
                    <a:pt x="731414" y="191944"/>
                    <a:pt x="713398" y="189307"/>
                  </a:cubicBezTo>
                  <a:cubicBezTo>
                    <a:pt x="700655" y="187549"/>
                    <a:pt x="692306" y="192602"/>
                    <a:pt x="686154" y="203368"/>
                  </a:cubicBezTo>
                  <a:cubicBezTo>
                    <a:pt x="679782" y="214354"/>
                    <a:pt x="676926" y="224680"/>
                    <a:pt x="685714" y="235885"/>
                  </a:cubicBezTo>
                  <a:cubicBezTo>
                    <a:pt x="697579" y="251046"/>
                    <a:pt x="709004" y="266645"/>
                    <a:pt x="720648" y="282024"/>
                  </a:cubicBezTo>
                  <a:cubicBezTo>
                    <a:pt x="730316" y="294548"/>
                    <a:pt x="730316" y="299602"/>
                    <a:pt x="720648" y="312125"/>
                  </a:cubicBezTo>
                  <a:cubicBezTo>
                    <a:pt x="720209" y="312564"/>
                    <a:pt x="719769" y="313223"/>
                    <a:pt x="719330" y="313663"/>
                  </a:cubicBezTo>
                  <a:cubicBezTo>
                    <a:pt x="706587" y="327285"/>
                    <a:pt x="701534" y="333217"/>
                    <a:pt x="681540" y="321133"/>
                  </a:cubicBezTo>
                  <a:cubicBezTo>
                    <a:pt x="666161" y="311905"/>
                    <a:pt x="649902" y="303995"/>
                    <a:pt x="634742" y="294768"/>
                  </a:cubicBezTo>
                  <a:cubicBezTo>
                    <a:pt x="622218" y="287298"/>
                    <a:pt x="612551" y="291692"/>
                    <a:pt x="602664" y="299382"/>
                  </a:cubicBezTo>
                  <a:cubicBezTo>
                    <a:pt x="592777" y="306852"/>
                    <a:pt x="588822" y="315860"/>
                    <a:pt x="592338" y="328383"/>
                  </a:cubicBezTo>
                  <a:cubicBezTo>
                    <a:pt x="597830" y="347718"/>
                    <a:pt x="602664" y="367272"/>
                    <a:pt x="607498" y="386826"/>
                  </a:cubicBezTo>
                  <a:cubicBezTo>
                    <a:pt x="610135" y="397372"/>
                    <a:pt x="607937" y="403085"/>
                    <a:pt x="598929" y="408797"/>
                  </a:cubicBezTo>
                  <a:cubicBezTo>
                    <a:pt x="594096" y="411873"/>
                    <a:pt x="589042" y="414729"/>
                    <a:pt x="583549" y="416706"/>
                  </a:cubicBezTo>
                  <a:cubicBezTo>
                    <a:pt x="573882" y="420222"/>
                    <a:pt x="566852" y="418464"/>
                    <a:pt x="560480" y="410335"/>
                  </a:cubicBezTo>
                  <a:cubicBezTo>
                    <a:pt x="548396" y="395175"/>
                    <a:pt x="536312" y="379795"/>
                    <a:pt x="524228" y="364416"/>
                  </a:cubicBezTo>
                  <a:cubicBezTo>
                    <a:pt x="512583" y="349915"/>
                    <a:pt x="491491" y="347938"/>
                    <a:pt x="477430" y="360461"/>
                  </a:cubicBezTo>
                  <a:cubicBezTo>
                    <a:pt x="473694" y="363757"/>
                    <a:pt x="471937" y="367931"/>
                    <a:pt x="471277" y="372765"/>
                  </a:cubicBezTo>
                  <a:cubicBezTo>
                    <a:pt x="468422" y="392978"/>
                    <a:pt x="465126" y="412972"/>
                    <a:pt x="462929" y="433185"/>
                  </a:cubicBezTo>
                  <a:cubicBezTo>
                    <a:pt x="461610" y="443731"/>
                    <a:pt x="457436" y="451201"/>
                    <a:pt x="447110" y="454497"/>
                  </a:cubicBezTo>
                  <a:cubicBezTo>
                    <a:pt x="438321" y="454497"/>
                    <a:pt x="429313" y="454497"/>
                    <a:pt x="420525" y="454497"/>
                  </a:cubicBezTo>
                  <a:cubicBezTo>
                    <a:pt x="414373" y="450762"/>
                    <a:pt x="410858" y="445269"/>
                    <a:pt x="408880" y="438238"/>
                  </a:cubicBezTo>
                  <a:cubicBezTo>
                    <a:pt x="403607" y="418904"/>
                    <a:pt x="397675" y="399569"/>
                    <a:pt x="392402" y="380015"/>
                  </a:cubicBezTo>
                  <a:cubicBezTo>
                    <a:pt x="389546" y="369689"/>
                    <a:pt x="383174" y="364196"/>
                    <a:pt x="372848" y="362878"/>
                  </a:cubicBezTo>
                  <a:cubicBezTo>
                    <a:pt x="368893" y="362438"/>
                    <a:pt x="364938" y="361779"/>
                    <a:pt x="360983" y="361559"/>
                  </a:cubicBezTo>
                  <a:cubicBezTo>
                    <a:pt x="351756" y="360900"/>
                    <a:pt x="345384" y="365075"/>
                    <a:pt x="340770" y="372765"/>
                  </a:cubicBezTo>
                  <a:cubicBezTo>
                    <a:pt x="339012" y="375621"/>
                    <a:pt x="337474" y="378477"/>
                    <a:pt x="335717" y="381333"/>
                  </a:cubicBezTo>
                  <a:cubicBezTo>
                    <a:pt x="326489" y="396933"/>
                    <a:pt x="317481" y="412752"/>
                    <a:pt x="308034" y="428131"/>
                  </a:cubicBezTo>
                  <a:cubicBezTo>
                    <a:pt x="302980" y="436700"/>
                    <a:pt x="296828" y="438897"/>
                    <a:pt x="287161" y="436700"/>
                  </a:cubicBezTo>
                  <a:cubicBezTo>
                    <a:pt x="281229" y="435382"/>
                    <a:pt x="275736" y="433405"/>
                    <a:pt x="270243" y="430988"/>
                  </a:cubicBezTo>
                  <a:cubicBezTo>
                    <a:pt x="260576" y="426374"/>
                    <a:pt x="257500" y="420442"/>
                    <a:pt x="258819" y="409676"/>
                  </a:cubicBezTo>
                  <a:cubicBezTo>
                    <a:pt x="261235" y="389682"/>
                    <a:pt x="263213" y="369689"/>
                    <a:pt x="266069" y="349695"/>
                  </a:cubicBezTo>
                  <a:cubicBezTo>
                    <a:pt x="268046" y="335634"/>
                    <a:pt x="260576" y="327944"/>
                    <a:pt x="249590" y="321792"/>
                  </a:cubicBezTo>
                  <a:cubicBezTo>
                    <a:pt x="238825" y="315860"/>
                    <a:pt x="229158" y="314981"/>
                    <a:pt x="219051" y="323330"/>
                  </a:cubicBezTo>
                  <a:cubicBezTo>
                    <a:pt x="204990" y="334535"/>
                    <a:pt x="190269" y="344862"/>
                    <a:pt x="176208" y="355847"/>
                  </a:cubicBezTo>
                  <a:cubicBezTo>
                    <a:pt x="161927" y="367052"/>
                    <a:pt x="155774" y="369469"/>
                    <a:pt x="138198" y="353650"/>
                  </a:cubicBezTo>
                  <a:cubicBezTo>
                    <a:pt x="137099" y="352551"/>
                    <a:pt x="136001" y="351453"/>
                    <a:pt x="134902" y="350354"/>
                  </a:cubicBezTo>
                  <a:cubicBezTo>
                    <a:pt x="126333" y="341566"/>
                    <a:pt x="125454" y="334755"/>
                    <a:pt x="131607" y="323989"/>
                  </a:cubicBezTo>
                  <a:cubicBezTo>
                    <a:pt x="141054" y="307072"/>
                    <a:pt x="150721" y="289934"/>
                    <a:pt x="160169" y="273016"/>
                  </a:cubicBezTo>
                  <a:cubicBezTo>
                    <a:pt x="162805" y="268183"/>
                    <a:pt x="165661" y="263349"/>
                    <a:pt x="165002" y="257417"/>
                  </a:cubicBezTo>
                  <a:cubicBezTo>
                    <a:pt x="163464" y="239621"/>
                    <a:pt x="143690" y="225559"/>
                    <a:pt x="126553" y="229953"/>
                  </a:cubicBezTo>
                  <a:cubicBezTo>
                    <a:pt x="106779" y="235007"/>
                    <a:pt x="87005" y="240060"/>
                    <a:pt x="67451" y="245333"/>
                  </a:cubicBezTo>
                  <a:cubicBezTo>
                    <a:pt x="59542" y="247530"/>
                    <a:pt x="53610" y="245113"/>
                    <a:pt x="48556" y="238962"/>
                  </a:cubicBezTo>
                  <a:cubicBezTo>
                    <a:pt x="44382" y="233908"/>
                    <a:pt x="41745" y="228196"/>
                    <a:pt x="39109" y="222263"/>
                  </a:cubicBezTo>
                  <a:cubicBezTo>
                    <a:pt x="34715" y="211937"/>
                    <a:pt x="36692" y="204467"/>
                    <a:pt x="45480" y="197656"/>
                  </a:cubicBezTo>
                  <a:cubicBezTo>
                    <a:pt x="59981" y="186011"/>
                    <a:pt x="74701" y="174586"/>
                    <a:pt x="89202" y="162942"/>
                  </a:cubicBezTo>
                  <a:cubicBezTo>
                    <a:pt x="104582" y="151078"/>
                    <a:pt x="105900" y="146024"/>
                    <a:pt x="100847" y="127568"/>
                  </a:cubicBezTo>
                  <a:cubicBezTo>
                    <a:pt x="97332" y="115485"/>
                    <a:pt x="90081" y="109113"/>
                    <a:pt x="77338" y="107794"/>
                  </a:cubicBezTo>
                  <a:cubicBezTo>
                    <a:pt x="58882" y="105817"/>
                    <a:pt x="40647" y="102302"/>
                    <a:pt x="22191" y="100324"/>
                  </a:cubicBezTo>
                  <a:cubicBezTo>
                    <a:pt x="11645" y="99226"/>
                    <a:pt x="4175" y="95052"/>
                    <a:pt x="440" y="84945"/>
                  </a:cubicBezTo>
                  <a:cubicBezTo>
                    <a:pt x="0" y="75497"/>
                    <a:pt x="0" y="66709"/>
                    <a:pt x="0" y="57701"/>
                  </a:cubicBezTo>
                  <a:cubicBezTo>
                    <a:pt x="3516" y="51109"/>
                    <a:pt x="9008" y="47814"/>
                    <a:pt x="16039" y="46056"/>
                  </a:cubicBezTo>
                  <a:cubicBezTo>
                    <a:pt x="34934" y="41003"/>
                    <a:pt x="53390" y="35290"/>
                    <a:pt x="72285" y="30237"/>
                  </a:cubicBezTo>
                  <a:cubicBezTo>
                    <a:pt x="83710" y="27161"/>
                    <a:pt x="90521" y="20789"/>
                    <a:pt x="91619" y="8705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xmlns="" id="{D684099E-58AB-4371-AED5-81E74E07B5A9}"/>
                </a:ext>
              </a:extLst>
            </p:cNvPr>
            <p:cNvSpPr/>
            <p:nvPr/>
          </p:nvSpPr>
          <p:spPr>
            <a:xfrm>
              <a:off x="6836307" y="1307990"/>
              <a:ext cx="988147" cy="987501"/>
            </a:xfrm>
            <a:custGeom>
              <a:avLst/>
              <a:gdLst>
                <a:gd name="connsiteX0" fmla="*/ 494461 w 988147"/>
                <a:gd name="connsiteY0" fmla="*/ 421567 h 987501"/>
                <a:gd name="connsiteX1" fmla="*/ 423011 w 988147"/>
                <a:gd name="connsiteY1" fmla="*/ 492709 h 987501"/>
                <a:gd name="connsiteX2" fmla="*/ 494153 w 988147"/>
                <a:gd name="connsiteY2" fmla="*/ 564468 h 987501"/>
                <a:gd name="connsiteX3" fmla="*/ 565757 w 988147"/>
                <a:gd name="connsiteY3" fmla="*/ 493172 h 987501"/>
                <a:gd name="connsiteX4" fmla="*/ 494461 w 988147"/>
                <a:gd name="connsiteY4" fmla="*/ 421567 h 987501"/>
                <a:gd name="connsiteX5" fmla="*/ 494770 w 988147"/>
                <a:gd name="connsiteY5" fmla="*/ 209069 h 987501"/>
                <a:gd name="connsiteX6" fmla="*/ 778410 w 988147"/>
                <a:gd name="connsiteY6" fmla="*/ 493480 h 987501"/>
                <a:gd name="connsiteX7" fmla="*/ 493690 w 988147"/>
                <a:gd name="connsiteY7" fmla="*/ 776812 h 987501"/>
                <a:gd name="connsiteX8" fmla="*/ 210512 w 988147"/>
                <a:gd name="connsiteY8" fmla="*/ 492554 h 987501"/>
                <a:gd name="connsiteX9" fmla="*/ 494770 w 988147"/>
                <a:gd name="connsiteY9" fmla="*/ 209069 h 987501"/>
                <a:gd name="connsiteX10" fmla="*/ 494464 w 988147"/>
                <a:gd name="connsiteY10" fmla="*/ 132604 h 987501"/>
                <a:gd name="connsiteX11" fmla="*/ 133489 w 988147"/>
                <a:gd name="connsiteY11" fmla="*/ 491485 h 987501"/>
                <a:gd name="connsiteX12" fmla="*/ 493893 w 988147"/>
                <a:gd name="connsiteY12" fmla="*/ 853411 h 987501"/>
                <a:gd name="connsiteX13" fmla="*/ 854867 w 988147"/>
                <a:gd name="connsiteY13" fmla="*/ 492817 h 987501"/>
                <a:gd name="connsiteX14" fmla="*/ 494464 w 988147"/>
                <a:gd name="connsiteY14" fmla="*/ 132604 h 987501"/>
                <a:gd name="connsiteX15" fmla="*/ 553293 w 988147"/>
                <a:gd name="connsiteY15" fmla="*/ 95 h 987501"/>
                <a:gd name="connsiteX16" fmla="*/ 558434 w 988147"/>
                <a:gd name="connsiteY16" fmla="*/ 285 h 987501"/>
                <a:gd name="connsiteX17" fmla="*/ 580519 w 988147"/>
                <a:gd name="connsiteY17" fmla="*/ 24083 h 987501"/>
                <a:gd name="connsiteX18" fmla="*/ 581851 w 988147"/>
                <a:gd name="connsiteY18" fmla="*/ 68444 h 987501"/>
                <a:gd name="connsiteX19" fmla="*/ 589657 w 988147"/>
                <a:gd name="connsiteY19" fmla="*/ 81390 h 987501"/>
                <a:gd name="connsiteX20" fmla="*/ 617835 w 988147"/>
                <a:gd name="connsiteY20" fmla="*/ 88815 h 987501"/>
                <a:gd name="connsiteX21" fmla="*/ 631162 w 988147"/>
                <a:gd name="connsiteY21" fmla="*/ 81771 h 987501"/>
                <a:gd name="connsiteX22" fmla="*/ 656483 w 988147"/>
                <a:gd name="connsiteY22" fmla="*/ 41218 h 987501"/>
                <a:gd name="connsiteX23" fmla="*/ 681043 w 988147"/>
                <a:gd name="connsiteY23" fmla="*/ 32651 h 987501"/>
                <a:gd name="connsiteX24" fmla="*/ 685422 w 988147"/>
                <a:gd name="connsiteY24" fmla="*/ 34174 h 987501"/>
                <a:gd name="connsiteX25" fmla="*/ 699320 w 988147"/>
                <a:gd name="connsiteY25" fmla="*/ 61400 h 987501"/>
                <a:gd name="connsiteX26" fmla="*/ 689420 w 988147"/>
                <a:gd name="connsiteY26" fmla="*/ 104046 h 987501"/>
                <a:gd name="connsiteX27" fmla="*/ 696274 w 988147"/>
                <a:gd name="connsiteY27" fmla="*/ 122514 h 987501"/>
                <a:gd name="connsiteX28" fmla="*/ 718359 w 988147"/>
                <a:gd name="connsiteY28" fmla="*/ 134699 h 987501"/>
                <a:gd name="connsiteX29" fmla="*/ 733019 w 988147"/>
                <a:gd name="connsiteY29" fmla="*/ 131272 h 987501"/>
                <a:gd name="connsiteX30" fmla="*/ 768050 w 988147"/>
                <a:gd name="connsiteY30" fmla="*/ 98715 h 987501"/>
                <a:gd name="connsiteX31" fmla="*/ 793943 w 988147"/>
                <a:gd name="connsiteY31" fmla="*/ 96621 h 987501"/>
                <a:gd name="connsiteX32" fmla="*/ 795275 w 988147"/>
                <a:gd name="connsiteY32" fmla="*/ 97573 h 987501"/>
                <a:gd name="connsiteX33" fmla="*/ 803462 w 988147"/>
                <a:gd name="connsiteY33" fmla="*/ 130510 h 987501"/>
                <a:gd name="connsiteX34" fmla="*/ 783091 w 988147"/>
                <a:gd name="connsiteY34" fmla="*/ 168587 h 987501"/>
                <a:gd name="connsiteX35" fmla="*/ 784804 w 988147"/>
                <a:gd name="connsiteY35" fmla="*/ 186674 h 987501"/>
                <a:gd name="connsiteX36" fmla="*/ 801939 w 988147"/>
                <a:gd name="connsiteY36" fmla="*/ 203619 h 987501"/>
                <a:gd name="connsiteX37" fmla="*/ 819074 w 988147"/>
                <a:gd name="connsiteY37" fmla="*/ 205142 h 987501"/>
                <a:gd name="connsiteX38" fmla="*/ 862292 w 988147"/>
                <a:gd name="connsiteY38" fmla="*/ 182295 h 987501"/>
                <a:gd name="connsiteX39" fmla="*/ 885900 w 988147"/>
                <a:gd name="connsiteY39" fmla="*/ 187246 h 987501"/>
                <a:gd name="connsiteX40" fmla="*/ 893135 w 988147"/>
                <a:gd name="connsiteY40" fmla="*/ 196955 h 987501"/>
                <a:gd name="connsiteX41" fmla="*/ 891231 w 988147"/>
                <a:gd name="connsiteY41" fmla="*/ 218279 h 987501"/>
                <a:gd name="connsiteX42" fmla="*/ 856771 w 988147"/>
                <a:gd name="connsiteY42" fmla="*/ 255404 h 987501"/>
                <a:gd name="connsiteX43" fmla="*/ 853725 w 988147"/>
                <a:gd name="connsiteY43" fmla="*/ 270635 h 987501"/>
                <a:gd name="connsiteX44" fmla="*/ 866861 w 988147"/>
                <a:gd name="connsiteY44" fmla="*/ 293481 h 987501"/>
                <a:gd name="connsiteX45" fmla="*/ 883615 w 988147"/>
                <a:gd name="connsiteY45" fmla="*/ 299003 h 987501"/>
                <a:gd name="connsiteX46" fmla="*/ 932354 w 988147"/>
                <a:gd name="connsiteY46" fmla="*/ 287960 h 987501"/>
                <a:gd name="connsiteX47" fmla="*/ 950441 w 988147"/>
                <a:gd name="connsiteY47" fmla="*/ 296337 h 987501"/>
                <a:gd name="connsiteX48" fmla="*/ 956153 w 988147"/>
                <a:gd name="connsiteY48" fmla="*/ 309474 h 987501"/>
                <a:gd name="connsiteX49" fmla="*/ 948347 w 988147"/>
                <a:gd name="connsiteY49" fmla="*/ 330798 h 987501"/>
                <a:gd name="connsiteX50" fmla="*/ 908175 w 988147"/>
                <a:gd name="connsiteY50" fmla="*/ 355738 h 987501"/>
                <a:gd name="connsiteX51" fmla="*/ 899608 w 988147"/>
                <a:gd name="connsiteY51" fmla="*/ 374396 h 987501"/>
                <a:gd name="connsiteX52" fmla="*/ 905510 w 988147"/>
                <a:gd name="connsiteY52" fmla="*/ 396100 h 987501"/>
                <a:gd name="connsiteX53" fmla="*/ 919789 w 988147"/>
                <a:gd name="connsiteY53" fmla="*/ 406191 h 987501"/>
                <a:gd name="connsiteX54" fmla="*/ 969861 w 988147"/>
                <a:gd name="connsiteY54" fmla="*/ 408095 h 987501"/>
                <a:gd name="connsiteX55" fmla="*/ 986044 w 988147"/>
                <a:gd name="connsiteY55" fmla="*/ 420851 h 987501"/>
                <a:gd name="connsiteX56" fmla="*/ 988138 w 988147"/>
                <a:gd name="connsiteY56" fmla="*/ 436272 h 987501"/>
                <a:gd name="connsiteX57" fmla="*/ 975763 w 988147"/>
                <a:gd name="connsiteY57" fmla="*/ 453788 h 987501"/>
                <a:gd name="connsiteX58" fmla="*/ 930641 w 988147"/>
                <a:gd name="connsiteY58" fmla="*/ 467686 h 987501"/>
                <a:gd name="connsiteX59" fmla="*/ 916552 w 988147"/>
                <a:gd name="connsiteY59" fmla="*/ 485582 h 987501"/>
                <a:gd name="connsiteX60" fmla="*/ 917504 w 988147"/>
                <a:gd name="connsiteY60" fmla="*/ 509191 h 987501"/>
                <a:gd name="connsiteX61" fmla="*/ 927214 w 988147"/>
                <a:gd name="connsiteY61" fmla="*/ 519471 h 987501"/>
                <a:gd name="connsiteX62" fmla="*/ 974620 w 988147"/>
                <a:gd name="connsiteY62" fmla="*/ 533941 h 987501"/>
                <a:gd name="connsiteX63" fmla="*/ 988138 w 988147"/>
                <a:gd name="connsiteY63" fmla="*/ 552789 h 987501"/>
                <a:gd name="connsiteX64" fmla="*/ 988138 w 988147"/>
                <a:gd name="connsiteY64" fmla="*/ 556216 h 987501"/>
                <a:gd name="connsiteX65" fmla="*/ 963768 w 988147"/>
                <a:gd name="connsiteY65" fmla="*/ 580395 h 987501"/>
                <a:gd name="connsiteX66" fmla="*/ 918837 w 988147"/>
                <a:gd name="connsiteY66" fmla="*/ 581728 h 987501"/>
                <a:gd name="connsiteX67" fmla="*/ 906843 w 988147"/>
                <a:gd name="connsiteY67" fmla="*/ 589153 h 987501"/>
                <a:gd name="connsiteX68" fmla="*/ 899227 w 988147"/>
                <a:gd name="connsiteY68" fmla="*/ 617330 h 987501"/>
                <a:gd name="connsiteX69" fmla="*/ 906652 w 988147"/>
                <a:gd name="connsiteY69" fmla="*/ 631038 h 987501"/>
                <a:gd name="connsiteX70" fmla="*/ 946253 w 988147"/>
                <a:gd name="connsiteY70" fmla="*/ 655789 h 987501"/>
                <a:gd name="connsiteX71" fmla="*/ 955201 w 988147"/>
                <a:gd name="connsiteY71" fmla="*/ 681110 h 987501"/>
                <a:gd name="connsiteX72" fmla="*/ 948918 w 988147"/>
                <a:gd name="connsiteY72" fmla="*/ 694057 h 987501"/>
                <a:gd name="connsiteX73" fmla="*/ 936734 w 988147"/>
                <a:gd name="connsiteY73" fmla="*/ 700149 h 987501"/>
                <a:gd name="connsiteX74" fmla="*/ 906462 w 988147"/>
                <a:gd name="connsiteY74" fmla="*/ 693485 h 987501"/>
                <a:gd name="connsiteX75" fmla="*/ 881711 w 988147"/>
                <a:gd name="connsiteY75" fmla="*/ 687774 h 987501"/>
                <a:gd name="connsiteX76" fmla="*/ 868765 w 988147"/>
                <a:gd name="connsiteY76" fmla="*/ 691772 h 987501"/>
                <a:gd name="connsiteX77" fmla="*/ 853154 w 988147"/>
                <a:gd name="connsiteY77" fmla="*/ 719759 h 987501"/>
                <a:gd name="connsiteX78" fmla="*/ 856961 w 988147"/>
                <a:gd name="connsiteY78" fmla="*/ 731753 h 987501"/>
                <a:gd name="connsiteX79" fmla="*/ 890279 w 988147"/>
                <a:gd name="connsiteY79" fmla="*/ 767546 h 987501"/>
                <a:gd name="connsiteX80" fmla="*/ 892373 w 988147"/>
                <a:gd name="connsiteY80" fmla="*/ 792106 h 987501"/>
                <a:gd name="connsiteX81" fmla="*/ 891040 w 988147"/>
                <a:gd name="connsiteY81" fmla="*/ 794010 h 987501"/>
                <a:gd name="connsiteX82" fmla="*/ 857532 w 988147"/>
                <a:gd name="connsiteY82" fmla="*/ 802387 h 987501"/>
                <a:gd name="connsiteX83" fmla="*/ 818884 w 988147"/>
                <a:gd name="connsiteY83" fmla="*/ 781825 h 987501"/>
                <a:gd name="connsiteX84" fmla="*/ 803843 w 988147"/>
                <a:gd name="connsiteY84" fmla="*/ 782396 h 987501"/>
                <a:gd name="connsiteX85" fmla="*/ 784233 w 988147"/>
                <a:gd name="connsiteY85" fmla="*/ 801625 h 987501"/>
                <a:gd name="connsiteX86" fmla="*/ 783281 w 988147"/>
                <a:gd name="connsiteY86" fmla="*/ 818189 h 987501"/>
                <a:gd name="connsiteX87" fmla="*/ 806128 w 988147"/>
                <a:gd name="connsiteY87" fmla="*/ 861407 h 987501"/>
                <a:gd name="connsiteX88" fmla="*/ 802320 w 988147"/>
                <a:gd name="connsiteY88" fmla="*/ 883873 h 987501"/>
                <a:gd name="connsiteX89" fmla="*/ 798512 w 988147"/>
                <a:gd name="connsiteY89" fmla="*/ 887300 h 987501"/>
                <a:gd name="connsiteX90" fmla="*/ 765766 w 988147"/>
                <a:gd name="connsiteY90" fmla="*/ 886157 h 987501"/>
                <a:gd name="connsiteX91" fmla="*/ 733781 w 988147"/>
                <a:gd name="connsiteY91" fmla="*/ 856266 h 987501"/>
                <a:gd name="connsiteX92" fmla="*/ 717407 w 988147"/>
                <a:gd name="connsiteY92" fmla="*/ 853030 h 987501"/>
                <a:gd name="connsiteX93" fmla="*/ 694941 w 988147"/>
                <a:gd name="connsiteY93" fmla="*/ 865786 h 987501"/>
                <a:gd name="connsiteX94" fmla="*/ 689420 w 988147"/>
                <a:gd name="connsiteY94" fmla="*/ 882540 h 987501"/>
                <a:gd name="connsiteX95" fmla="*/ 700844 w 988147"/>
                <a:gd name="connsiteY95" fmla="*/ 932421 h 987501"/>
                <a:gd name="connsiteX96" fmla="*/ 693418 w 988147"/>
                <a:gd name="connsiteY96" fmla="*/ 948985 h 987501"/>
                <a:gd name="connsiteX97" fmla="*/ 679330 w 988147"/>
                <a:gd name="connsiteY97" fmla="*/ 955268 h 987501"/>
                <a:gd name="connsiteX98" fmla="*/ 657816 w 988147"/>
                <a:gd name="connsiteY98" fmla="*/ 947653 h 987501"/>
                <a:gd name="connsiteX99" fmla="*/ 632875 w 988147"/>
                <a:gd name="connsiteY99" fmla="*/ 907481 h 987501"/>
                <a:gd name="connsiteX100" fmla="*/ 614217 w 988147"/>
                <a:gd name="connsiteY100" fmla="*/ 898723 h 987501"/>
                <a:gd name="connsiteX101" fmla="*/ 594226 w 988147"/>
                <a:gd name="connsiteY101" fmla="*/ 904054 h 987501"/>
                <a:gd name="connsiteX102" fmla="*/ 582042 w 988147"/>
                <a:gd name="connsiteY102" fmla="*/ 920617 h 987501"/>
                <a:gd name="connsiteX103" fmla="*/ 580709 w 988147"/>
                <a:gd name="connsiteY103" fmla="*/ 965549 h 987501"/>
                <a:gd name="connsiteX104" fmla="*/ 563384 w 988147"/>
                <a:gd name="connsiteY104" fmla="*/ 986111 h 987501"/>
                <a:gd name="connsiteX105" fmla="*/ 552532 w 988147"/>
                <a:gd name="connsiteY105" fmla="*/ 987443 h 987501"/>
                <a:gd name="connsiteX106" fmla="*/ 535016 w 988147"/>
                <a:gd name="connsiteY106" fmla="*/ 975639 h 987501"/>
                <a:gd name="connsiteX107" fmla="*/ 520356 w 988147"/>
                <a:gd name="connsiteY107" fmla="*/ 927852 h 987501"/>
                <a:gd name="connsiteX108" fmla="*/ 506648 w 988147"/>
                <a:gd name="connsiteY108" fmla="*/ 916048 h 987501"/>
                <a:gd name="connsiteX109" fmla="*/ 481517 w 988147"/>
                <a:gd name="connsiteY109" fmla="*/ 916238 h 987501"/>
                <a:gd name="connsiteX110" fmla="*/ 469332 w 988147"/>
                <a:gd name="connsiteY110" fmla="*/ 926710 h 987501"/>
                <a:gd name="connsiteX111" fmla="*/ 455434 w 988147"/>
                <a:gd name="connsiteY111" fmla="*/ 971832 h 987501"/>
                <a:gd name="connsiteX112" fmla="*/ 432017 w 988147"/>
                <a:gd name="connsiteY112" fmla="*/ 986872 h 987501"/>
                <a:gd name="connsiteX113" fmla="*/ 408409 w 988147"/>
                <a:gd name="connsiteY113" fmla="*/ 960218 h 987501"/>
                <a:gd name="connsiteX114" fmla="*/ 407266 w 988147"/>
                <a:gd name="connsiteY114" fmla="*/ 919285 h 987501"/>
                <a:gd name="connsiteX115" fmla="*/ 398699 w 988147"/>
                <a:gd name="connsiteY115" fmla="*/ 905577 h 987501"/>
                <a:gd name="connsiteX116" fmla="*/ 370902 w 988147"/>
                <a:gd name="connsiteY116" fmla="*/ 898532 h 987501"/>
                <a:gd name="connsiteX117" fmla="*/ 357575 w 988147"/>
                <a:gd name="connsiteY117" fmla="*/ 905577 h 987501"/>
                <a:gd name="connsiteX118" fmla="*/ 332254 w 988147"/>
                <a:gd name="connsiteY118" fmla="*/ 946129 h 987501"/>
                <a:gd name="connsiteX119" fmla="*/ 308645 w 988147"/>
                <a:gd name="connsiteY119" fmla="*/ 954697 h 987501"/>
                <a:gd name="connsiteX120" fmla="*/ 306932 w 988147"/>
                <a:gd name="connsiteY120" fmla="*/ 954126 h 987501"/>
                <a:gd name="connsiteX121" fmla="*/ 289797 w 988147"/>
                <a:gd name="connsiteY121" fmla="*/ 924235 h 987501"/>
                <a:gd name="connsiteX122" fmla="*/ 299507 w 988147"/>
                <a:gd name="connsiteY122" fmla="*/ 882159 h 987501"/>
                <a:gd name="connsiteX123" fmla="*/ 293224 w 988147"/>
                <a:gd name="connsiteY123" fmla="*/ 865024 h 987501"/>
                <a:gd name="connsiteX124" fmla="*/ 272853 w 988147"/>
                <a:gd name="connsiteY124" fmla="*/ 853220 h 987501"/>
                <a:gd name="connsiteX125" fmla="*/ 254385 w 988147"/>
                <a:gd name="connsiteY125" fmla="*/ 856647 h 987501"/>
                <a:gd name="connsiteX126" fmla="*/ 219925 w 988147"/>
                <a:gd name="connsiteY126" fmla="*/ 888823 h 987501"/>
                <a:gd name="connsiteX127" fmla="*/ 195746 w 988147"/>
                <a:gd name="connsiteY127" fmla="*/ 891107 h 987501"/>
                <a:gd name="connsiteX128" fmla="*/ 192319 w 988147"/>
                <a:gd name="connsiteY128" fmla="*/ 888823 h 987501"/>
                <a:gd name="connsiteX129" fmla="*/ 184703 w 988147"/>
                <a:gd name="connsiteY129" fmla="*/ 857028 h 987501"/>
                <a:gd name="connsiteX130" fmla="*/ 205265 w 988147"/>
                <a:gd name="connsiteY130" fmla="*/ 818379 h 987501"/>
                <a:gd name="connsiteX131" fmla="*/ 203742 w 988147"/>
                <a:gd name="connsiteY131" fmla="*/ 800293 h 987501"/>
                <a:gd name="connsiteX132" fmla="*/ 186607 w 988147"/>
                <a:gd name="connsiteY132" fmla="*/ 783348 h 987501"/>
                <a:gd name="connsiteX133" fmla="*/ 168901 w 988147"/>
                <a:gd name="connsiteY133" fmla="*/ 782015 h 987501"/>
                <a:gd name="connsiteX134" fmla="*/ 126064 w 988147"/>
                <a:gd name="connsiteY134" fmla="*/ 804672 h 987501"/>
                <a:gd name="connsiteX135" fmla="*/ 102647 w 988147"/>
                <a:gd name="connsiteY135" fmla="*/ 800293 h 987501"/>
                <a:gd name="connsiteX136" fmla="*/ 101123 w 988147"/>
                <a:gd name="connsiteY136" fmla="*/ 798579 h 987501"/>
                <a:gd name="connsiteX137" fmla="*/ 102075 w 988147"/>
                <a:gd name="connsiteY137" fmla="*/ 763548 h 987501"/>
                <a:gd name="connsiteX138" fmla="*/ 130824 w 988147"/>
                <a:gd name="connsiteY138" fmla="*/ 732895 h 987501"/>
                <a:gd name="connsiteX139" fmla="*/ 134251 w 988147"/>
                <a:gd name="connsiteY139" fmla="*/ 716141 h 987501"/>
                <a:gd name="connsiteX140" fmla="*/ 121114 w 988147"/>
                <a:gd name="connsiteY140" fmla="*/ 693295 h 987501"/>
                <a:gd name="connsiteX141" fmla="*/ 104551 w 988147"/>
                <a:gd name="connsiteY141" fmla="*/ 688535 h 987501"/>
                <a:gd name="connsiteX142" fmla="*/ 63046 w 988147"/>
                <a:gd name="connsiteY142" fmla="*/ 698055 h 987501"/>
                <a:gd name="connsiteX143" fmla="*/ 57525 w 988147"/>
                <a:gd name="connsiteY143" fmla="*/ 699387 h 987501"/>
                <a:gd name="connsiteX144" fmla="*/ 36963 w 988147"/>
                <a:gd name="connsiteY144" fmla="*/ 689297 h 987501"/>
                <a:gd name="connsiteX145" fmla="*/ 32203 w 988147"/>
                <a:gd name="connsiteY145" fmla="*/ 678255 h 987501"/>
                <a:gd name="connsiteX146" fmla="*/ 39819 w 988147"/>
                <a:gd name="connsiteY146" fmla="*/ 656741 h 987501"/>
                <a:gd name="connsiteX147" fmla="*/ 78848 w 988147"/>
                <a:gd name="connsiteY147" fmla="*/ 632371 h 987501"/>
                <a:gd name="connsiteX148" fmla="*/ 88177 w 988147"/>
                <a:gd name="connsiteY148" fmla="*/ 610477 h 987501"/>
                <a:gd name="connsiteX149" fmla="*/ 82275 w 988147"/>
                <a:gd name="connsiteY149" fmla="*/ 590676 h 987501"/>
                <a:gd name="connsiteX150" fmla="*/ 67996 w 988147"/>
                <a:gd name="connsiteY150" fmla="*/ 581157 h 987501"/>
                <a:gd name="connsiteX151" fmla="*/ 21922 w 988147"/>
                <a:gd name="connsiteY151" fmla="*/ 579824 h 987501"/>
                <a:gd name="connsiteX152" fmla="*/ 1360 w 988147"/>
                <a:gd name="connsiteY152" fmla="*/ 562499 h 987501"/>
                <a:gd name="connsiteX153" fmla="*/ 599 w 988147"/>
                <a:gd name="connsiteY153" fmla="*/ 558501 h 987501"/>
                <a:gd name="connsiteX154" fmla="*/ 17924 w 988147"/>
                <a:gd name="connsiteY154" fmla="*/ 532227 h 987501"/>
                <a:gd name="connsiteX155" fmla="*/ 59238 w 988147"/>
                <a:gd name="connsiteY155" fmla="*/ 519662 h 987501"/>
                <a:gd name="connsiteX156" fmla="*/ 71614 w 988147"/>
                <a:gd name="connsiteY156" fmla="*/ 505763 h 987501"/>
                <a:gd name="connsiteX157" fmla="*/ 71042 w 988147"/>
                <a:gd name="connsiteY157" fmla="*/ 479300 h 987501"/>
                <a:gd name="connsiteX158" fmla="*/ 61333 w 988147"/>
                <a:gd name="connsiteY158" fmla="*/ 468447 h 987501"/>
                <a:gd name="connsiteX159" fmla="*/ 17353 w 988147"/>
                <a:gd name="connsiteY159" fmla="*/ 454930 h 987501"/>
                <a:gd name="connsiteX160" fmla="*/ 599 w 988147"/>
                <a:gd name="connsiteY160" fmla="*/ 430560 h 987501"/>
                <a:gd name="connsiteX161" fmla="*/ 2312 w 988147"/>
                <a:gd name="connsiteY161" fmla="*/ 420470 h 987501"/>
                <a:gd name="connsiteX162" fmla="*/ 18115 w 988147"/>
                <a:gd name="connsiteY162" fmla="*/ 407904 h 987501"/>
                <a:gd name="connsiteX163" fmla="*/ 60761 w 988147"/>
                <a:gd name="connsiteY163" fmla="*/ 406572 h 987501"/>
                <a:gd name="connsiteX164" fmla="*/ 67044 w 988147"/>
                <a:gd name="connsiteY164" fmla="*/ 406381 h 987501"/>
                <a:gd name="connsiteX165" fmla="*/ 83989 w 988147"/>
                <a:gd name="connsiteY165" fmla="*/ 393054 h 987501"/>
                <a:gd name="connsiteX166" fmla="*/ 88938 w 988147"/>
                <a:gd name="connsiteY166" fmla="*/ 374206 h 987501"/>
                <a:gd name="connsiteX167" fmla="*/ 80943 w 988147"/>
                <a:gd name="connsiteY167" fmla="*/ 356309 h 987501"/>
                <a:gd name="connsiteX168" fmla="*/ 41913 w 988147"/>
                <a:gd name="connsiteY168" fmla="*/ 331940 h 987501"/>
                <a:gd name="connsiteX169" fmla="*/ 33155 w 988147"/>
                <a:gd name="connsiteY169" fmla="*/ 306999 h 987501"/>
                <a:gd name="connsiteX170" fmla="*/ 38676 w 988147"/>
                <a:gd name="connsiteY170" fmla="*/ 295005 h 987501"/>
                <a:gd name="connsiteX171" fmla="*/ 55811 w 988147"/>
                <a:gd name="connsiteY171" fmla="*/ 287770 h 987501"/>
                <a:gd name="connsiteX172" fmla="*/ 104551 w 988147"/>
                <a:gd name="connsiteY172" fmla="*/ 299003 h 987501"/>
                <a:gd name="connsiteX173" fmla="*/ 122256 w 988147"/>
                <a:gd name="connsiteY173" fmla="*/ 293101 h 987501"/>
                <a:gd name="connsiteX174" fmla="*/ 134251 w 988147"/>
                <a:gd name="connsiteY174" fmla="*/ 272158 h 987501"/>
                <a:gd name="connsiteX175" fmla="*/ 130824 w 988147"/>
                <a:gd name="connsiteY175" fmla="*/ 254262 h 987501"/>
                <a:gd name="connsiteX176" fmla="*/ 98458 w 988147"/>
                <a:gd name="connsiteY176" fmla="*/ 219802 h 987501"/>
                <a:gd name="connsiteX177" fmla="*/ 96554 w 988147"/>
                <a:gd name="connsiteY177" fmla="*/ 195242 h 987501"/>
                <a:gd name="connsiteX178" fmla="*/ 99791 w 988147"/>
                <a:gd name="connsiteY178" fmla="*/ 190482 h 987501"/>
                <a:gd name="connsiteX179" fmla="*/ 129110 w 988147"/>
                <a:gd name="connsiteY179" fmla="*/ 184009 h 987501"/>
                <a:gd name="connsiteX180" fmla="*/ 168711 w 988147"/>
                <a:gd name="connsiteY180" fmla="*/ 205142 h 987501"/>
                <a:gd name="connsiteX181" fmla="*/ 187369 w 988147"/>
                <a:gd name="connsiteY181" fmla="*/ 203428 h 987501"/>
                <a:gd name="connsiteX182" fmla="*/ 203361 w 988147"/>
                <a:gd name="connsiteY182" fmla="*/ 187626 h 987501"/>
                <a:gd name="connsiteX183" fmla="*/ 205456 w 988147"/>
                <a:gd name="connsiteY183" fmla="*/ 168587 h 987501"/>
                <a:gd name="connsiteX184" fmla="*/ 182419 w 988147"/>
                <a:gd name="connsiteY184" fmla="*/ 125370 h 987501"/>
                <a:gd name="connsiteX185" fmla="*/ 186417 w 988147"/>
                <a:gd name="connsiteY185" fmla="*/ 103475 h 987501"/>
                <a:gd name="connsiteX186" fmla="*/ 198411 w 988147"/>
                <a:gd name="connsiteY186" fmla="*/ 94527 h 987501"/>
                <a:gd name="connsiteX187" fmla="*/ 217831 w 988147"/>
                <a:gd name="connsiteY187" fmla="*/ 96621 h 987501"/>
                <a:gd name="connsiteX188" fmla="*/ 250768 w 988147"/>
                <a:gd name="connsiteY188" fmla="*/ 127273 h 987501"/>
                <a:gd name="connsiteX189" fmla="*/ 278564 w 988147"/>
                <a:gd name="connsiteY189" fmla="*/ 131272 h 987501"/>
                <a:gd name="connsiteX190" fmla="*/ 294176 w 988147"/>
                <a:gd name="connsiteY190" fmla="*/ 121562 h 987501"/>
                <a:gd name="connsiteX191" fmla="*/ 299507 w 988147"/>
                <a:gd name="connsiteY191" fmla="*/ 105189 h 987501"/>
                <a:gd name="connsiteX192" fmla="*/ 288465 w 988147"/>
                <a:gd name="connsiteY192" fmla="*/ 57592 h 987501"/>
                <a:gd name="connsiteX193" fmla="*/ 297794 w 988147"/>
                <a:gd name="connsiteY193" fmla="*/ 37220 h 987501"/>
                <a:gd name="connsiteX194" fmla="*/ 310549 w 988147"/>
                <a:gd name="connsiteY194" fmla="*/ 31889 h 987501"/>
                <a:gd name="connsiteX195" fmla="*/ 330731 w 988147"/>
                <a:gd name="connsiteY195" fmla="*/ 39124 h 987501"/>
                <a:gd name="connsiteX196" fmla="*/ 356243 w 988147"/>
                <a:gd name="connsiteY196" fmla="*/ 80248 h 987501"/>
                <a:gd name="connsiteX197" fmla="*/ 373949 w 988147"/>
                <a:gd name="connsiteY197" fmla="*/ 88815 h 987501"/>
                <a:gd name="connsiteX198" fmla="*/ 397747 w 988147"/>
                <a:gd name="connsiteY198" fmla="*/ 82152 h 987501"/>
                <a:gd name="connsiteX199" fmla="*/ 406505 w 988147"/>
                <a:gd name="connsiteY199" fmla="*/ 69396 h 987501"/>
                <a:gd name="connsiteX200" fmla="*/ 408409 w 988147"/>
                <a:gd name="connsiteY200" fmla="*/ 19895 h 987501"/>
                <a:gd name="connsiteX201" fmla="*/ 422497 w 988147"/>
                <a:gd name="connsiteY201" fmla="*/ 1808 h 987501"/>
                <a:gd name="connsiteX202" fmla="*/ 427638 w 988147"/>
                <a:gd name="connsiteY202" fmla="*/ 666 h 987501"/>
                <a:gd name="connsiteX203" fmla="*/ 456005 w 988147"/>
                <a:gd name="connsiteY203" fmla="*/ 17991 h 987501"/>
                <a:gd name="connsiteX204" fmla="*/ 468571 w 988147"/>
                <a:gd name="connsiteY204" fmla="*/ 59876 h 987501"/>
                <a:gd name="connsiteX205" fmla="*/ 480946 w 988147"/>
                <a:gd name="connsiteY205" fmla="*/ 71109 h 987501"/>
                <a:gd name="connsiteX206" fmla="*/ 507981 w 988147"/>
                <a:gd name="connsiteY206" fmla="*/ 71109 h 987501"/>
                <a:gd name="connsiteX207" fmla="*/ 519975 w 988147"/>
                <a:gd name="connsiteY207" fmla="*/ 60257 h 987501"/>
                <a:gd name="connsiteX208" fmla="*/ 534064 w 988147"/>
                <a:gd name="connsiteY208" fmla="*/ 13993 h 987501"/>
                <a:gd name="connsiteX209" fmla="*/ 553293 w 988147"/>
                <a:gd name="connsiteY209" fmla="*/ 95 h 98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</a:cxnLst>
              <a:rect l="l" t="t" r="r" b="b"/>
              <a:pathLst>
                <a:path w="988147" h="987501">
                  <a:moveTo>
                    <a:pt x="494461" y="421567"/>
                  </a:moveTo>
                  <a:cubicBezTo>
                    <a:pt x="451560" y="421567"/>
                    <a:pt x="422857" y="456752"/>
                    <a:pt x="423011" y="492709"/>
                  </a:cubicBezTo>
                  <a:cubicBezTo>
                    <a:pt x="423166" y="532523"/>
                    <a:pt x="454492" y="564468"/>
                    <a:pt x="494153" y="564468"/>
                  </a:cubicBezTo>
                  <a:cubicBezTo>
                    <a:pt x="533813" y="564468"/>
                    <a:pt x="565603" y="532986"/>
                    <a:pt x="565757" y="493172"/>
                  </a:cubicBezTo>
                  <a:cubicBezTo>
                    <a:pt x="565912" y="453512"/>
                    <a:pt x="534739" y="421567"/>
                    <a:pt x="494461" y="421567"/>
                  </a:cubicBezTo>
                  <a:close/>
                  <a:moveTo>
                    <a:pt x="494770" y="209069"/>
                  </a:moveTo>
                  <a:cubicBezTo>
                    <a:pt x="650788" y="209378"/>
                    <a:pt x="778719" y="337000"/>
                    <a:pt x="778410" y="493480"/>
                  </a:cubicBezTo>
                  <a:cubicBezTo>
                    <a:pt x="778102" y="648263"/>
                    <a:pt x="652485" y="777121"/>
                    <a:pt x="493690" y="776812"/>
                  </a:cubicBezTo>
                  <a:cubicBezTo>
                    <a:pt x="333660" y="776349"/>
                    <a:pt x="209278" y="645794"/>
                    <a:pt x="210512" y="492554"/>
                  </a:cubicBezTo>
                  <a:cubicBezTo>
                    <a:pt x="209586" y="337154"/>
                    <a:pt x="337981" y="208760"/>
                    <a:pt x="494770" y="209069"/>
                  </a:cubicBezTo>
                  <a:close/>
                  <a:moveTo>
                    <a:pt x="494464" y="132604"/>
                  </a:moveTo>
                  <a:cubicBezTo>
                    <a:pt x="293795" y="132414"/>
                    <a:pt x="134251" y="293291"/>
                    <a:pt x="133489" y="491485"/>
                  </a:cubicBezTo>
                  <a:cubicBezTo>
                    <a:pt x="132728" y="694437"/>
                    <a:pt x="297413" y="853982"/>
                    <a:pt x="493893" y="853411"/>
                  </a:cubicBezTo>
                  <a:cubicBezTo>
                    <a:pt x="689801" y="854172"/>
                    <a:pt x="855057" y="696531"/>
                    <a:pt x="854867" y="492817"/>
                  </a:cubicBezTo>
                  <a:cubicBezTo>
                    <a:pt x="854677" y="292530"/>
                    <a:pt x="693990" y="132795"/>
                    <a:pt x="494464" y="132604"/>
                  </a:cubicBezTo>
                  <a:close/>
                  <a:moveTo>
                    <a:pt x="553293" y="95"/>
                  </a:moveTo>
                  <a:cubicBezTo>
                    <a:pt x="555007" y="95"/>
                    <a:pt x="556720" y="95"/>
                    <a:pt x="558434" y="285"/>
                  </a:cubicBezTo>
                  <a:cubicBezTo>
                    <a:pt x="575378" y="1999"/>
                    <a:pt x="580138" y="7139"/>
                    <a:pt x="580519" y="24083"/>
                  </a:cubicBezTo>
                  <a:cubicBezTo>
                    <a:pt x="580900" y="38934"/>
                    <a:pt x="581471" y="53594"/>
                    <a:pt x="581851" y="68444"/>
                  </a:cubicBezTo>
                  <a:cubicBezTo>
                    <a:pt x="582042" y="74346"/>
                    <a:pt x="584136" y="78915"/>
                    <a:pt x="589657" y="81390"/>
                  </a:cubicBezTo>
                  <a:cubicBezTo>
                    <a:pt x="598606" y="85388"/>
                    <a:pt x="607934" y="88054"/>
                    <a:pt x="617835" y="88815"/>
                  </a:cubicBezTo>
                  <a:cubicBezTo>
                    <a:pt x="623927" y="89196"/>
                    <a:pt x="628116" y="86721"/>
                    <a:pt x="631162" y="81771"/>
                  </a:cubicBezTo>
                  <a:cubicBezTo>
                    <a:pt x="639539" y="68253"/>
                    <a:pt x="648106" y="54736"/>
                    <a:pt x="656483" y="41218"/>
                  </a:cubicBezTo>
                  <a:cubicBezTo>
                    <a:pt x="663718" y="29795"/>
                    <a:pt x="668097" y="28272"/>
                    <a:pt x="681043" y="32651"/>
                  </a:cubicBezTo>
                  <a:cubicBezTo>
                    <a:pt x="682566" y="33222"/>
                    <a:pt x="683899" y="33603"/>
                    <a:pt x="685422" y="34174"/>
                  </a:cubicBezTo>
                  <a:cubicBezTo>
                    <a:pt x="700463" y="40647"/>
                    <a:pt x="702938" y="45407"/>
                    <a:pt x="699320" y="61400"/>
                  </a:cubicBezTo>
                  <a:cubicBezTo>
                    <a:pt x="696084" y="75678"/>
                    <a:pt x="692847" y="89767"/>
                    <a:pt x="689420" y="104046"/>
                  </a:cubicBezTo>
                  <a:cubicBezTo>
                    <a:pt x="687516" y="111852"/>
                    <a:pt x="689420" y="117944"/>
                    <a:pt x="696274" y="122514"/>
                  </a:cubicBezTo>
                  <a:cubicBezTo>
                    <a:pt x="703319" y="127273"/>
                    <a:pt x="710363" y="131652"/>
                    <a:pt x="718359" y="134699"/>
                  </a:cubicBezTo>
                  <a:cubicBezTo>
                    <a:pt x="724071" y="136793"/>
                    <a:pt x="728640" y="135460"/>
                    <a:pt x="733019" y="131272"/>
                  </a:cubicBezTo>
                  <a:cubicBezTo>
                    <a:pt x="744632" y="120229"/>
                    <a:pt x="756246" y="109567"/>
                    <a:pt x="768050" y="98715"/>
                  </a:cubicBezTo>
                  <a:cubicBezTo>
                    <a:pt x="777760" y="89577"/>
                    <a:pt x="783091" y="89196"/>
                    <a:pt x="793943" y="96621"/>
                  </a:cubicBezTo>
                  <a:cubicBezTo>
                    <a:pt x="794514" y="97002"/>
                    <a:pt x="794895" y="97192"/>
                    <a:pt x="795275" y="97573"/>
                  </a:cubicBezTo>
                  <a:cubicBezTo>
                    <a:pt x="813743" y="110900"/>
                    <a:pt x="811078" y="116612"/>
                    <a:pt x="803462" y="130510"/>
                  </a:cubicBezTo>
                  <a:cubicBezTo>
                    <a:pt x="796609" y="143076"/>
                    <a:pt x="790135" y="156022"/>
                    <a:pt x="783091" y="168587"/>
                  </a:cubicBezTo>
                  <a:cubicBezTo>
                    <a:pt x="779474" y="175251"/>
                    <a:pt x="780235" y="180963"/>
                    <a:pt x="784804" y="186674"/>
                  </a:cubicBezTo>
                  <a:cubicBezTo>
                    <a:pt x="789945" y="192957"/>
                    <a:pt x="795657" y="198669"/>
                    <a:pt x="801939" y="203619"/>
                  </a:cubicBezTo>
                  <a:cubicBezTo>
                    <a:pt x="807270" y="207807"/>
                    <a:pt x="812791" y="208378"/>
                    <a:pt x="819074" y="205142"/>
                  </a:cubicBezTo>
                  <a:cubicBezTo>
                    <a:pt x="833353" y="197336"/>
                    <a:pt x="847822" y="189721"/>
                    <a:pt x="862292" y="182295"/>
                  </a:cubicBezTo>
                  <a:cubicBezTo>
                    <a:pt x="872573" y="176965"/>
                    <a:pt x="878475" y="178107"/>
                    <a:pt x="885900" y="187246"/>
                  </a:cubicBezTo>
                  <a:cubicBezTo>
                    <a:pt x="888565" y="190291"/>
                    <a:pt x="891040" y="193528"/>
                    <a:pt x="893135" y="196955"/>
                  </a:cubicBezTo>
                  <a:cubicBezTo>
                    <a:pt x="898465" y="205332"/>
                    <a:pt x="897894" y="210853"/>
                    <a:pt x="891231" y="218279"/>
                  </a:cubicBezTo>
                  <a:cubicBezTo>
                    <a:pt x="879807" y="230654"/>
                    <a:pt x="868384" y="243219"/>
                    <a:pt x="856771" y="255404"/>
                  </a:cubicBezTo>
                  <a:cubicBezTo>
                    <a:pt x="852392" y="259973"/>
                    <a:pt x="851440" y="264924"/>
                    <a:pt x="853725" y="270635"/>
                  </a:cubicBezTo>
                  <a:cubicBezTo>
                    <a:pt x="857151" y="278822"/>
                    <a:pt x="861340" y="286437"/>
                    <a:pt x="866861" y="293481"/>
                  </a:cubicBezTo>
                  <a:cubicBezTo>
                    <a:pt x="871240" y="299193"/>
                    <a:pt x="876571" y="300716"/>
                    <a:pt x="883615" y="299003"/>
                  </a:cubicBezTo>
                  <a:cubicBezTo>
                    <a:pt x="899798" y="295005"/>
                    <a:pt x="916172" y="291387"/>
                    <a:pt x="932354" y="287960"/>
                  </a:cubicBezTo>
                  <a:cubicBezTo>
                    <a:pt x="940922" y="286056"/>
                    <a:pt x="946063" y="288532"/>
                    <a:pt x="950441" y="296337"/>
                  </a:cubicBezTo>
                  <a:cubicBezTo>
                    <a:pt x="952726" y="300526"/>
                    <a:pt x="954630" y="304905"/>
                    <a:pt x="956153" y="309474"/>
                  </a:cubicBezTo>
                  <a:cubicBezTo>
                    <a:pt x="959389" y="319945"/>
                    <a:pt x="957676" y="324896"/>
                    <a:pt x="948347" y="330798"/>
                  </a:cubicBezTo>
                  <a:cubicBezTo>
                    <a:pt x="935020" y="339175"/>
                    <a:pt x="921883" y="347932"/>
                    <a:pt x="908175" y="355738"/>
                  </a:cubicBezTo>
                  <a:cubicBezTo>
                    <a:pt x="900369" y="360307"/>
                    <a:pt x="898275" y="366400"/>
                    <a:pt x="899608" y="374396"/>
                  </a:cubicBezTo>
                  <a:cubicBezTo>
                    <a:pt x="900750" y="381821"/>
                    <a:pt x="902845" y="389056"/>
                    <a:pt x="905510" y="396100"/>
                  </a:cubicBezTo>
                  <a:cubicBezTo>
                    <a:pt x="907985" y="402573"/>
                    <a:pt x="912364" y="406001"/>
                    <a:pt x="919789" y="406191"/>
                  </a:cubicBezTo>
                  <a:cubicBezTo>
                    <a:pt x="936543" y="406381"/>
                    <a:pt x="953107" y="407524"/>
                    <a:pt x="969861" y="408095"/>
                  </a:cubicBezTo>
                  <a:cubicBezTo>
                    <a:pt x="978999" y="408476"/>
                    <a:pt x="983569" y="412093"/>
                    <a:pt x="986044" y="420851"/>
                  </a:cubicBezTo>
                  <a:cubicBezTo>
                    <a:pt x="987567" y="425801"/>
                    <a:pt x="988138" y="430941"/>
                    <a:pt x="988138" y="436272"/>
                  </a:cubicBezTo>
                  <a:cubicBezTo>
                    <a:pt x="988138" y="446553"/>
                    <a:pt x="985282" y="450742"/>
                    <a:pt x="975763" y="453788"/>
                  </a:cubicBezTo>
                  <a:cubicBezTo>
                    <a:pt x="960722" y="458548"/>
                    <a:pt x="945681" y="463117"/>
                    <a:pt x="930641" y="467686"/>
                  </a:cubicBezTo>
                  <a:cubicBezTo>
                    <a:pt x="919789" y="470923"/>
                    <a:pt x="916933" y="474350"/>
                    <a:pt x="916552" y="485582"/>
                  </a:cubicBezTo>
                  <a:cubicBezTo>
                    <a:pt x="916362" y="493388"/>
                    <a:pt x="915791" y="501384"/>
                    <a:pt x="917504" y="509191"/>
                  </a:cubicBezTo>
                  <a:cubicBezTo>
                    <a:pt x="918647" y="514521"/>
                    <a:pt x="921883" y="517758"/>
                    <a:pt x="927214" y="519471"/>
                  </a:cubicBezTo>
                  <a:cubicBezTo>
                    <a:pt x="943016" y="524231"/>
                    <a:pt x="958818" y="528991"/>
                    <a:pt x="974620" y="533941"/>
                  </a:cubicBezTo>
                  <a:cubicBezTo>
                    <a:pt x="985663" y="537368"/>
                    <a:pt x="988329" y="541176"/>
                    <a:pt x="988138" y="552789"/>
                  </a:cubicBezTo>
                  <a:cubicBezTo>
                    <a:pt x="988138" y="553931"/>
                    <a:pt x="988138" y="555074"/>
                    <a:pt x="988138" y="556216"/>
                  </a:cubicBezTo>
                  <a:cubicBezTo>
                    <a:pt x="987377" y="574113"/>
                    <a:pt x="981665" y="579824"/>
                    <a:pt x="963768" y="580395"/>
                  </a:cubicBezTo>
                  <a:cubicBezTo>
                    <a:pt x="948728" y="580776"/>
                    <a:pt x="933878" y="581538"/>
                    <a:pt x="918837" y="581728"/>
                  </a:cubicBezTo>
                  <a:cubicBezTo>
                    <a:pt x="913125" y="581918"/>
                    <a:pt x="909127" y="584394"/>
                    <a:pt x="906843" y="589153"/>
                  </a:cubicBezTo>
                  <a:cubicBezTo>
                    <a:pt x="902654" y="598101"/>
                    <a:pt x="899989" y="607430"/>
                    <a:pt x="899227" y="617330"/>
                  </a:cubicBezTo>
                  <a:cubicBezTo>
                    <a:pt x="898656" y="623613"/>
                    <a:pt x="901321" y="627802"/>
                    <a:pt x="906652" y="631038"/>
                  </a:cubicBezTo>
                  <a:cubicBezTo>
                    <a:pt x="919979" y="639225"/>
                    <a:pt x="933116" y="647412"/>
                    <a:pt x="946253" y="655789"/>
                  </a:cubicBezTo>
                  <a:cubicBezTo>
                    <a:pt x="958247" y="663214"/>
                    <a:pt x="959770" y="667783"/>
                    <a:pt x="955201" y="681110"/>
                  </a:cubicBezTo>
                  <a:cubicBezTo>
                    <a:pt x="953678" y="685680"/>
                    <a:pt x="951584" y="690058"/>
                    <a:pt x="948918" y="694057"/>
                  </a:cubicBezTo>
                  <a:cubicBezTo>
                    <a:pt x="946443" y="697674"/>
                    <a:pt x="942445" y="700149"/>
                    <a:pt x="936734" y="700149"/>
                  </a:cubicBezTo>
                  <a:cubicBezTo>
                    <a:pt x="926643" y="697864"/>
                    <a:pt x="916552" y="695579"/>
                    <a:pt x="906462" y="693485"/>
                  </a:cubicBezTo>
                  <a:cubicBezTo>
                    <a:pt x="898275" y="691581"/>
                    <a:pt x="889898" y="689868"/>
                    <a:pt x="881711" y="687774"/>
                  </a:cubicBezTo>
                  <a:cubicBezTo>
                    <a:pt x="876381" y="686441"/>
                    <a:pt x="872192" y="687964"/>
                    <a:pt x="868765" y="691772"/>
                  </a:cubicBezTo>
                  <a:cubicBezTo>
                    <a:pt x="861721" y="699959"/>
                    <a:pt x="856199" y="709288"/>
                    <a:pt x="853154" y="719759"/>
                  </a:cubicBezTo>
                  <a:cubicBezTo>
                    <a:pt x="851630" y="724709"/>
                    <a:pt x="853915" y="728326"/>
                    <a:pt x="856961" y="731753"/>
                  </a:cubicBezTo>
                  <a:cubicBezTo>
                    <a:pt x="868004" y="743748"/>
                    <a:pt x="879236" y="755742"/>
                    <a:pt x="890279" y="767546"/>
                  </a:cubicBezTo>
                  <a:cubicBezTo>
                    <a:pt x="898656" y="776494"/>
                    <a:pt x="899037" y="781825"/>
                    <a:pt x="892373" y="792106"/>
                  </a:cubicBezTo>
                  <a:cubicBezTo>
                    <a:pt x="891992" y="792677"/>
                    <a:pt x="891612" y="793439"/>
                    <a:pt x="891040" y="794010"/>
                  </a:cubicBezTo>
                  <a:cubicBezTo>
                    <a:pt x="878475" y="810954"/>
                    <a:pt x="872954" y="811145"/>
                    <a:pt x="857532" y="802387"/>
                  </a:cubicBezTo>
                  <a:cubicBezTo>
                    <a:pt x="844966" y="795152"/>
                    <a:pt x="831640" y="788679"/>
                    <a:pt x="818884" y="781825"/>
                  </a:cubicBezTo>
                  <a:cubicBezTo>
                    <a:pt x="813553" y="778969"/>
                    <a:pt x="808603" y="778969"/>
                    <a:pt x="803843" y="782396"/>
                  </a:cubicBezTo>
                  <a:cubicBezTo>
                    <a:pt x="796227" y="787727"/>
                    <a:pt x="789754" y="794200"/>
                    <a:pt x="784233" y="801625"/>
                  </a:cubicBezTo>
                  <a:cubicBezTo>
                    <a:pt x="780235" y="806956"/>
                    <a:pt x="780045" y="812287"/>
                    <a:pt x="783281" y="818189"/>
                  </a:cubicBezTo>
                  <a:cubicBezTo>
                    <a:pt x="791087" y="832468"/>
                    <a:pt x="798703" y="846937"/>
                    <a:pt x="806128" y="861407"/>
                  </a:cubicBezTo>
                  <a:cubicBezTo>
                    <a:pt x="811268" y="871498"/>
                    <a:pt x="810507" y="876067"/>
                    <a:pt x="802320" y="883873"/>
                  </a:cubicBezTo>
                  <a:cubicBezTo>
                    <a:pt x="800987" y="885015"/>
                    <a:pt x="799845" y="886348"/>
                    <a:pt x="798512" y="887300"/>
                  </a:cubicBezTo>
                  <a:cubicBezTo>
                    <a:pt x="786328" y="896248"/>
                    <a:pt x="780045" y="900627"/>
                    <a:pt x="765766" y="886157"/>
                  </a:cubicBezTo>
                  <a:cubicBezTo>
                    <a:pt x="755485" y="875686"/>
                    <a:pt x="744442" y="866357"/>
                    <a:pt x="733781" y="856266"/>
                  </a:cubicBezTo>
                  <a:cubicBezTo>
                    <a:pt x="728830" y="851507"/>
                    <a:pt x="723500" y="850555"/>
                    <a:pt x="717407" y="853030"/>
                  </a:cubicBezTo>
                  <a:cubicBezTo>
                    <a:pt x="709411" y="856266"/>
                    <a:pt x="701796" y="860455"/>
                    <a:pt x="694941" y="865786"/>
                  </a:cubicBezTo>
                  <a:cubicBezTo>
                    <a:pt x="689230" y="870165"/>
                    <a:pt x="687707" y="875686"/>
                    <a:pt x="689420" y="882540"/>
                  </a:cubicBezTo>
                  <a:cubicBezTo>
                    <a:pt x="693418" y="899104"/>
                    <a:pt x="697226" y="915858"/>
                    <a:pt x="700844" y="932421"/>
                  </a:cubicBezTo>
                  <a:cubicBezTo>
                    <a:pt x="702367" y="939656"/>
                    <a:pt x="699892" y="945177"/>
                    <a:pt x="693418" y="948985"/>
                  </a:cubicBezTo>
                  <a:cubicBezTo>
                    <a:pt x="689039" y="951651"/>
                    <a:pt x="684280" y="953745"/>
                    <a:pt x="679330" y="955268"/>
                  </a:cubicBezTo>
                  <a:cubicBezTo>
                    <a:pt x="669239" y="958504"/>
                    <a:pt x="663528" y="956600"/>
                    <a:pt x="657816" y="947653"/>
                  </a:cubicBezTo>
                  <a:cubicBezTo>
                    <a:pt x="649439" y="934325"/>
                    <a:pt x="640872" y="921189"/>
                    <a:pt x="632875" y="907481"/>
                  </a:cubicBezTo>
                  <a:cubicBezTo>
                    <a:pt x="628496" y="900056"/>
                    <a:pt x="622785" y="897200"/>
                    <a:pt x="614217" y="898723"/>
                  </a:cubicBezTo>
                  <a:cubicBezTo>
                    <a:pt x="607363" y="900056"/>
                    <a:pt x="600700" y="901769"/>
                    <a:pt x="594226" y="904054"/>
                  </a:cubicBezTo>
                  <a:cubicBezTo>
                    <a:pt x="585279" y="907290"/>
                    <a:pt x="582423" y="911098"/>
                    <a:pt x="582042" y="920617"/>
                  </a:cubicBezTo>
                  <a:cubicBezTo>
                    <a:pt x="581471" y="935658"/>
                    <a:pt x="581090" y="950508"/>
                    <a:pt x="580709" y="965549"/>
                  </a:cubicBezTo>
                  <a:cubicBezTo>
                    <a:pt x="580328" y="979257"/>
                    <a:pt x="576902" y="983636"/>
                    <a:pt x="563384" y="986111"/>
                  </a:cubicBezTo>
                  <a:cubicBezTo>
                    <a:pt x="559767" y="986872"/>
                    <a:pt x="556149" y="987253"/>
                    <a:pt x="552532" y="987443"/>
                  </a:cubicBezTo>
                  <a:cubicBezTo>
                    <a:pt x="543584" y="988015"/>
                    <a:pt x="537872" y="984397"/>
                    <a:pt x="535016" y="975639"/>
                  </a:cubicBezTo>
                  <a:cubicBezTo>
                    <a:pt x="529876" y="959647"/>
                    <a:pt x="524925" y="943845"/>
                    <a:pt x="520356" y="927852"/>
                  </a:cubicBezTo>
                  <a:cubicBezTo>
                    <a:pt x="518262" y="920617"/>
                    <a:pt x="513883" y="917190"/>
                    <a:pt x="506648" y="916048"/>
                  </a:cubicBezTo>
                  <a:cubicBezTo>
                    <a:pt x="498271" y="914906"/>
                    <a:pt x="489894" y="914906"/>
                    <a:pt x="481517" y="916238"/>
                  </a:cubicBezTo>
                  <a:cubicBezTo>
                    <a:pt x="475235" y="917190"/>
                    <a:pt x="471236" y="920427"/>
                    <a:pt x="469332" y="926710"/>
                  </a:cubicBezTo>
                  <a:cubicBezTo>
                    <a:pt x="464954" y="941750"/>
                    <a:pt x="460194" y="956791"/>
                    <a:pt x="455434" y="971832"/>
                  </a:cubicBezTo>
                  <a:cubicBezTo>
                    <a:pt x="451246" y="985349"/>
                    <a:pt x="445915" y="988776"/>
                    <a:pt x="432017" y="986872"/>
                  </a:cubicBezTo>
                  <a:cubicBezTo>
                    <a:pt x="411074" y="984016"/>
                    <a:pt x="408599" y="981160"/>
                    <a:pt x="408409" y="960218"/>
                  </a:cubicBezTo>
                  <a:cubicBezTo>
                    <a:pt x="408218" y="946510"/>
                    <a:pt x="407647" y="932992"/>
                    <a:pt x="407266" y="919285"/>
                  </a:cubicBezTo>
                  <a:cubicBezTo>
                    <a:pt x="407076" y="913002"/>
                    <a:pt x="404601" y="908052"/>
                    <a:pt x="398699" y="905577"/>
                  </a:cubicBezTo>
                  <a:cubicBezTo>
                    <a:pt x="389751" y="901769"/>
                    <a:pt x="380612" y="899104"/>
                    <a:pt x="370902" y="898532"/>
                  </a:cubicBezTo>
                  <a:cubicBezTo>
                    <a:pt x="365000" y="898152"/>
                    <a:pt x="360812" y="900436"/>
                    <a:pt x="357575" y="905577"/>
                  </a:cubicBezTo>
                  <a:cubicBezTo>
                    <a:pt x="349389" y="919285"/>
                    <a:pt x="340631" y="932612"/>
                    <a:pt x="332254" y="946129"/>
                  </a:cubicBezTo>
                  <a:cubicBezTo>
                    <a:pt x="325590" y="956791"/>
                    <a:pt x="320450" y="958695"/>
                    <a:pt x="308645" y="954697"/>
                  </a:cubicBezTo>
                  <a:cubicBezTo>
                    <a:pt x="308074" y="954506"/>
                    <a:pt x="307503" y="954316"/>
                    <a:pt x="306932" y="954126"/>
                  </a:cubicBezTo>
                  <a:cubicBezTo>
                    <a:pt x="288655" y="946701"/>
                    <a:pt x="285038" y="942512"/>
                    <a:pt x="289797" y="924235"/>
                  </a:cubicBezTo>
                  <a:cubicBezTo>
                    <a:pt x="293415" y="910336"/>
                    <a:pt x="296080" y="896248"/>
                    <a:pt x="299507" y="882159"/>
                  </a:cubicBezTo>
                  <a:cubicBezTo>
                    <a:pt x="301220" y="874924"/>
                    <a:pt x="299316" y="869403"/>
                    <a:pt x="293224" y="865024"/>
                  </a:cubicBezTo>
                  <a:cubicBezTo>
                    <a:pt x="286751" y="860455"/>
                    <a:pt x="280088" y="856457"/>
                    <a:pt x="272853" y="853220"/>
                  </a:cubicBezTo>
                  <a:cubicBezTo>
                    <a:pt x="265999" y="850174"/>
                    <a:pt x="260097" y="851316"/>
                    <a:pt x="254385" y="856647"/>
                  </a:cubicBezTo>
                  <a:cubicBezTo>
                    <a:pt x="242962" y="867499"/>
                    <a:pt x="231348" y="878161"/>
                    <a:pt x="219925" y="888823"/>
                  </a:cubicBezTo>
                  <a:cubicBezTo>
                    <a:pt x="211358" y="897010"/>
                    <a:pt x="205837" y="897390"/>
                    <a:pt x="195746" y="891107"/>
                  </a:cubicBezTo>
                  <a:cubicBezTo>
                    <a:pt x="194604" y="890346"/>
                    <a:pt x="193461" y="889584"/>
                    <a:pt x="192319" y="888823"/>
                  </a:cubicBezTo>
                  <a:cubicBezTo>
                    <a:pt x="177659" y="878352"/>
                    <a:pt x="176326" y="872830"/>
                    <a:pt x="184703" y="857028"/>
                  </a:cubicBezTo>
                  <a:cubicBezTo>
                    <a:pt x="191557" y="844082"/>
                    <a:pt x="198221" y="831135"/>
                    <a:pt x="205265" y="818379"/>
                  </a:cubicBezTo>
                  <a:cubicBezTo>
                    <a:pt x="208883" y="811716"/>
                    <a:pt x="208312" y="806004"/>
                    <a:pt x="203742" y="800293"/>
                  </a:cubicBezTo>
                  <a:cubicBezTo>
                    <a:pt x="198792" y="794010"/>
                    <a:pt x="193080" y="788298"/>
                    <a:pt x="186607" y="783348"/>
                  </a:cubicBezTo>
                  <a:cubicBezTo>
                    <a:pt x="180896" y="778969"/>
                    <a:pt x="175184" y="778589"/>
                    <a:pt x="168901" y="782015"/>
                  </a:cubicBezTo>
                  <a:cubicBezTo>
                    <a:pt x="154812" y="789631"/>
                    <a:pt x="140533" y="797246"/>
                    <a:pt x="126064" y="804672"/>
                  </a:cubicBezTo>
                  <a:cubicBezTo>
                    <a:pt x="115974" y="810002"/>
                    <a:pt x="110072" y="808670"/>
                    <a:pt x="102647" y="800293"/>
                  </a:cubicBezTo>
                  <a:cubicBezTo>
                    <a:pt x="102075" y="799721"/>
                    <a:pt x="101695" y="799150"/>
                    <a:pt x="101123" y="798579"/>
                  </a:cubicBezTo>
                  <a:cubicBezTo>
                    <a:pt x="87986" y="783348"/>
                    <a:pt x="88177" y="778017"/>
                    <a:pt x="102075" y="763548"/>
                  </a:cubicBezTo>
                  <a:cubicBezTo>
                    <a:pt x="111785" y="753267"/>
                    <a:pt x="120924" y="742796"/>
                    <a:pt x="130824" y="732895"/>
                  </a:cubicBezTo>
                  <a:cubicBezTo>
                    <a:pt x="135774" y="727755"/>
                    <a:pt x="136726" y="722424"/>
                    <a:pt x="134251" y="716141"/>
                  </a:cubicBezTo>
                  <a:cubicBezTo>
                    <a:pt x="131014" y="707955"/>
                    <a:pt x="126445" y="700339"/>
                    <a:pt x="121114" y="693295"/>
                  </a:cubicBezTo>
                  <a:cubicBezTo>
                    <a:pt x="116735" y="687583"/>
                    <a:pt x="110833" y="687012"/>
                    <a:pt x="104551" y="688535"/>
                  </a:cubicBezTo>
                  <a:cubicBezTo>
                    <a:pt x="90652" y="691772"/>
                    <a:pt x="76944" y="695008"/>
                    <a:pt x="63046" y="698055"/>
                  </a:cubicBezTo>
                  <a:cubicBezTo>
                    <a:pt x="61142" y="698435"/>
                    <a:pt x="59238" y="699007"/>
                    <a:pt x="57525" y="699387"/>
                  </a:cubicBezTo>
                  <a:cubicBezTo>
                    <a:pt x="47053" y="701291"/>
                    <a:pt x="41723" y="698816"/>
                    <a:pt x="36963" y="689297"/>
                  </a:cubicBezTo>
                  <a:cubicBezTo>
                    <a:pt x="35249" y="685680"/>
                    <a:pt x="33536" y="682062"/>
                    <a:pt x="32203" y="678255"/>
                  </a:cubicBezTo>
                  <a:cubicBezTo>
                    <a:pt x="28776" y="668164"/>
                    <a:pt x="30680" y="662452"/>
                    <a:pt x="39819" y="656741"/>
                  </a:cubicBezTo>
                  <a:cubicBezTo>
                    <a:pt x="52765" y="648554"/>
                    <a:pt x="65902" y="640367"/>
                    <a:pt x="78848" y="632371"/>
                  </a:cubicBezTo>
                  <a:cubicBezTo>
                    <a:pt x="89129" y="625898"/>
                    <a:pt x="90652" y="622280"/>
                    <a:pt x="88177" y="610477"/>
                  </a:cubicBezTo>
                  <a:cubicBezTo>
                    <a:pt x="86654" y="603813"/>
                    <a:pt x="84940" y="596959"/>
                    <a:pt x="82275" y="590676"/>
                  </a:cubicBezTo>
                  <a:cubicBezTo>
                    <a:pt x="79609" y="584394"/>
                    <a:pt x="75040" y="581347"/>
                    <a:pt x="67996" y="581157"/>
                  </a:cubicBezTo>
                  <a:cubicBezTo>
                    <a:pt x="52575" y="580966"/>
                    <a:pt x="37344" y="580395"/>
                    <a:pt x="21922" y="579824"/>
                  </a:cubicBezTo>
                  <a:cubicBezTo>
                    <a:pt x="8024" y="579443"/>
                    <a:pt x="3836" y="575826"/>
                    <a:pt x="1360" y="562499"/>
                  </a:cubicBezTo>
                  <a:cubicBezTo>
                    <a:pt x="1170" y="561166"/>
                    <a:pt x="789" y="559834"/>
                    <a:pt x="599" y="558501"/>
                  </a:cubicBezTo>
                  <a:cubicBezTo>
                    <a:pt x="-1496" y="541556"/>
                    <a:pt x="1360" y="537177"/>
                    <a:pt x="17924" y="532227"/>
                  </a:cubicBezTo>
                  <a:cubicBezTo>
                    <a:pt x="31632" y="528039"/>
                    <a:pt x="45340" y="523469"/>
                    <a:pt x="59238" y="519662"/>
                  </a:cubicBezTo>
                  <a:cubicBezTo>
                    <a:pt x="66854" y="517568"/>
                    <a:pt x="70852" y="513189"/>
                    <a:pt x="71614" y="505763"/>
                  </a:cubicBezTo>
                  <a:cubicBezTo>
                    <a:pt x="72375" y="497006"/>
                    <a:pt x="72756" y="488057"/>
                    <a:pt x="71042" y="479300"/>
                  </a:cubicBezTo>
                  <a:cubicBezTo>
                    <a:pt x="70090" y="473588"/>
                    <a:pt x="66854" y="470161"/>
                    <a:pt x="61333" y="468447"/>
                  </a:cubicBezTo>
                  <a:cubicBezTo>
                    <a:pt x="46673" y="464069"/>
                    <a:pt x="32013" y="459500"/>
                    <a:pt x="17353" y="454930"/>
                  </a:cubicBezTo>
                  <a:cubicBezTo>
                    <a:pt x="1360" y="449980"/>
                    <a:pt x="-353" y="447315"/>
                    <a:pt x="599" y="430560"/>
                  </a:cubicBezTo>
                  <a:cubicBezTo>
                    <a:pt x="789" y="427133"/>
                    <a:pt x="1551" y="423707"/>
                    <a:pt x="2312" y="420470"/>
                  </a:cubicBezTo>
                  <a:cubicBezTo>
                    <a:pt x="4597" y="412093"/>
                    <a:pt x="9357" y="408285"/>
                    <a:pt x="18115" y="407904"/>
                  </a:cubicBezTo>
                  <a:cubicBezTo>
                    <a:pt x="32393" y="407333"/>
                    <a:pt x="46482" y="406953"/>
                    <a:pt x="60761" y="406572"/>
                  </a:cubicBezTo>
                  <a:cubicBezTo>
                    <a:pt x="62856" y="406572"/>
                    <a:pt x="64950" y="406381"/>
                    <a:pt x="67044" y="406381"/>
                  </a:cubicBezTo>
                  <a:cubicBezTo>
                    <a:pt x="76563" y="406762"/>
                    <a:pt x="81513" y="401431"/>
                    <a:pt x="83989" y="393054"/>
                  </a:cubicBezTo>
                  <a:cubicBezTo>
                    <a:pt x="85892" y="386771"/>
                    <a:pt x="87606" y="380489"/>
                    <a:pt x="88938" y="374206"/>
                  </a:cubicBezTo>
                  <a:cubicBezTo>
                    <a:pt x="90652" y="365448"/>
                    <a:pt x="88558" y="361259"/>
                    <a:pt x="80943" y="356309"/>
                  </a:cubicBezTo>
                  <a:cubicBezTo>
                    <a:pt x="67996" y="348123"/>
                    <a:pt x="54859" y="339936"/>
                    <a:pt x="41913" y="331940"/>
                  </a:cubicBezTo>
                  <a:cubicBezTo>
                    <a:pt x="30300" y="324705"/>
                    <a:pt x="28586" y="320136"/>
                    <a:pt x="33155" y="306999"/>
                  </a:cubicBezTo>
                  <a:cubicBezTo>
                    <a:pt x="34488" y="302811"/>
                    <a:pt x="36201" y="298622"/>
                    <a:pt x="38676" y="295005"/>
                  </a:cubicBezTo>
                  <a:cubicBezTo>
                    <a:pt x="42674" y="288912"/>
                    <a:pt x="48196" y="285866"/>
                    <a:pt x="55811" y="287770"/>
                  </a:cubicBezTo>
                  <a:cubicBezTo>
                    <a:pt x="71994" y="291578"/>
                    <a:pt x="88368" y="295005"/>
                    <a:pt x="104551" y="299003"/>
                  </a:cubicBezTo>
                  <a:cubicBezTo>
                    <a:pt x="111975" y="300907"/>
                    <a:pt x="117687" y="299193"/>
                    <a:pt x="122256" y="293101"/>
                  </a:cubicBezTo>
                  <a:cubicBezTo>
                    <a:pt x="127016" y="286628"/>
                    <a:pt x="131205" y="279583"/>
                    <a:pt x="134251" y="272158"/>
                  </a:cubicBezTo>
                  <a:cubicBezTo>
                    <a:pt x="136916" y="265495"/>
                    <a:pt x="136155" y="259783"/>
                    <a:pt x="130824" y="254262"/>
                  </a:cubicBezTo>
                  <a:cubicBezTo>
                    <a:pt x="119781" y="243029"/>
                    <a:pt x="109310" y="231415"/>
                    <a:pt x="98458" y="219802"/>
                  </a:cubicBezTo>
                  <a:cubicBezTo>
                    <a:pt x="90081" y="210663"/>
                    <a:pt x="89700" y="205523"/>
                    <a:pt x="96554" y="195242"/>
                  </a:cubicBezTo>
                  <a:cubicBezTo>
                    <a:pt x="97696" y="193719"/>
                    <a:pt x="98648" y="192005"/>
                    <a:pt x="99791" y="190482"/>
                  </a:cubicBezTo>
                  <a:cubicBezTo>
                    <a:pt x="109500" y="177726"/>
                    <a:pt x="114831" y="176584"/>
                    <a:pt x="129110" y="184009"/>
                  </a:cubicBezTo>
                  <a:cubicBezTo>
                    <a:pt x="142437" y="191053"/>
                    <a:pt x="155764" y="197907"/>
                    <a:pt x="168711" y="205142"/>
                  </a:cubicBezTo>
                  <a:cubicBezTo>
                    <a:pt x="175565" y="208950"/>
                    <a:pt x="181657" y="208188"/>
                    <a:pt x="187369" y="203428"/>
                  </a:cubicBezTo>
                  <a:cubicBezTo>
                    <a:pt x="193080" y="198669"/>
                    <a:pt x="198411" y="193338"/>
                    <a:pt x="203361" y="187626"/>
                  </a:cubicBezTo>
                  <a:cubicBezTo>
                    <a:pt x="208312" y="181724"/>
                    <a:pt x="209454" y="175822"/>
                    <a:pt x="205456" y="168587"/>
                  </a:cubicBezTo>
                  <a:cubicBezTo>
                    <a:pt x="197459" y="154309"/>
                    <a:pt x="190034" y="139839"/>
                    <a:pt x="182419" y="125370"/>
                  </a:cubicBezTo>
                  <a:cubicBezTo>
                    <a:pt x="177469" y="115850"/>
                    <a:pt x="178611" y="110710"/>
                    <a:pt x="186417" y="103475"/>
                  </a:cubicBezTo>
                  <a:cubicBezTo>
                    <a:pt x="190034" y="100048"/>
                    <a:pt x="194032" y="97192"/>
                    <a:pt x="198411" y="94527"/>
                  </a:cubicBezTo>
                  <a:cubicBezTo>
                    <a:pt x="206027" y="90148"/>
                    <a:pt x="211358" y="90719"/>
                    <a:pt x="217831" y="96621"/>
                  </a:cubicBezTo>
                  <a:cubicBezTo>
                    <a:pt x="228873" y="106711"/>
                    <a:pt x="239916" y="116992"/>
                    <a:pt x="250768" y="127273"/>
                  </a:cubicBezTo>
                  <a:cubicBezTo>
                    <a:pt x="262191" y="138126"/>
                    <a:pt x="264666" y="138506"/>
                    <a:pt x="278564" y="131272"/>
                  </a:cubicBezTo>
                  <a:cubicBezTo>
                    <a:pt x="284086" y="128416"/>
                    <a:pt x="289226" y="125370"/>
                    <a:pt x="294176" y="121562"/>
                  </a:cubicBezTo>
                  <a:cubicBezTo>
                    <a:pt x="299507" y="117183"/>
                    <a:pt x="301220" y="112043"/>
                    <a:pt x="299507" y="105189"/>
                  </a:cubicBezTo>
                  <a:cubicBezTo>
                    <a:pt x="295509" y="89386"/>
                    <a:pt x="292082" y="73394"/>
                    <a:pt x="288465" y="57592"/>
                  </a:cubicBezTo>
                  <a:cubicBezTo>
                    <a:pt x="286180" y="47311"/>
                    <a:pt x="288655" y="42170"/>
                    <a:pt x="297794" y="37220"/>
                  </a:cubicBezTo>
                  <a:cubicBezTo>
                    <a:pt x="301982" y="35126"/>
                    <a:pt x="306170" y="33412"/>
                    <a:pt x="310549" y="31889"/>
                  </a:cubicBezTo>
                  <a:cubicBezTo>
                    <a:pt x="319878" y="29034"/>
                    <a:pt x="325209" y="30747"/>
                    <a:pt x="330731" y="39124"/>
                  </a:cubicBezTo>
                  <a:cubicBezTo>
                    <a:pt x="339488" y="52642"/>
                    <a:pt x="348246" y="66159"/>
                    <a:pt x="356243" y="80248"/>
                  </a:cubicBezTo>
                  <a:cubicBezTo>
                    <a:pt x="360431" y="87483"/>
                    <a:pt x="366142" y="89957"/>
                    <a:pt x="373949" y="88815"/>
                  </a:cubicBezTo>
                  <a:cubicBezTo>
                    <a:pt x="382135" y="87483"/>
                    <a:pt x="390132" y="85388"/>
                    <a:pt x="397747" y="82152"/>
                  </a:cubicBezTo>
                  <a:cubicBezTo>
                    <a:pt x="403268" y="79677"/>
                    <a:pt x="406314" y="75869"/>
                    <a:pt x="406505" y="69396"/>
                  </a:cubicBezTo>
                  <a:cubicBezTo>
                    <a:pt x="406886" y="52832"/>
                    <a:pt x="407837" y="36459"/>
                    <a:pt x="408409" y="19895"/>
                  </a:cubicBezTo>
                  <a:cubicBezTo>
                    <a:pt x="408789" y="9233"/>
                    <a:pt x="412216" y="4664"/>
                    <a:pt x="422497" y="1808"/>
                  </a:cubicBezTo>
                  <a:cubicBezTo>
                    <a:pt x="424210" y="1427"/>
                    <a:pt x="425924" y="856"/>
                    <a:pt x="427638" y="666"/>
                  </a:cubicBezTo>
                  <a:cubicBezTo>
                    <a:pt x="446486" y="-1429"/>
                    <a:pt x="451056" y="666"/>
                    <a:pt x="456005" y="17991"/>
                  </a:cubicBezTo>
                  <a:cubicBezTo>
                    <a:pt x="460003" y="32080"/>
                    <a:pt x="464763" y="45788"/>
                    <a:pt x="468571" y="59876"/>
                  </a:cubicBezTo>
                  <a:cubicBezTo>
                    <a:pt x="470475" y="66540"/>
                    <a:pt x="474473" y="70157"/>
                    <a:pt x="480946" y="71109"/>
                  </a:cubicBezTo>
                  <a:cubicBezTo>
                    <a:pt x="489894" y="72252"/>
                    <a:pt x="499033" y="72252"/>
                    <a:pt x="507981" y="71109"/>
                  </a:cubicBezTo>
                  <a:cubicBezTo>
                    <a:pt x="514264" y="70348"/>
                    <a:pt x="518071" y="66540"/>
                    <a:pt x="519975" y="60257"/>
                  </a:cubicBezTo>
                  <a:cubicBezTo>
                    <a:pt x="524545" y="44836"/>
                    <a:pt x="529304" y="29415"/>
                    <a:pt x="534064" y="13993"/>
                  </a:cubicBezTo>
                  <a:cubicBezTo>
                    <a:pt x="537682" y="2570"/>
                    <a:pt x="541299" y="-96"/>
                    <a:pt x="553293" y="95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xmlns="" id="{FE25CAA8-A0B8-441E-854A-D9CECAA36FC7}"/>
                </a:ext>
              </a:extLst>
            </p:cNvPr>
            <p:cNvSpPr/>
            <p:nvPr/>
          </p:nvSpPr>
          <p:spPr>
            <a:xfrm>
              <a:off x="5869583" y="1545282"/>
              <a:ext cx="685579" cy="683455"/>
            </a:xfrm>
            <a:custGeom>
              <a:avLst/>
              <a:gdLst>
                <a:gd name="connsiteX0" fmla="*/ 342697 w 685579"/>
                <a:gd name="connsiteY0" fmla="*/ 242720 h 683455"/>
                <a:gd name="connsiteX1" fmla="*/ 244624 w 685579"/>
                <a:gd name="connsiteY1" fmla="*/ 340793 h 683455"/>
                <a:gd name="connsiteX2" fmla="*/ 342697 w 685579"/>
                <a:gd name="connsiteY2" fmla="*/ 438866 h 683455"/>
                <a:gd name="connsiteX3" fmla="*/ 440770 w 685579"/>
                <a:gd name="connsiteY3" fmla="*/ 340793 h 683455"/>
                <a:gd name="connsiteX4" fmla="*/ 342697 w 685579"/>
                <a:gd name="connsiteY4" fmla="*/ 242720 h 683455"/>
                <a:gd name="connsiteX5" fmla="*/ 342697 w 685579"/>
                <a:gd name="connsiteY5" fmla="*/ 179817 h 683455"/>
                <a:gd name="connsiteX6" fmla="*/ 503673 w 685579"/>
                <a:gd name="connsiteY6" fmla="*/ 340793 h 683455"/>
                <a:gd name="connsiteX7" fmla="*/ 342697 w 685579"/>
                <a:gd name="connsiteY7" fmla="*/ 501769 h 683455"/>
                <a:gd name="connsiteX8" fmla="*/ 181721 w 685579"/>
                <a:gd name="connsiteY8" fmla="*/ 340793 h 683455"/>
                <a:gd name="connsiteX9" fmla="*/ 342697 w 685579"/>
                <a:gd name="connsiteY9" fmla="*/ 179817 h 683455"/>
                <a:gd name="connsiteX10" fmla="*/ 342697 w 685579"/>
                <a:gd name="connsiteY10" fmla="*/ 141042 h 683455"/>
                <a:gd name="connsiteX11" fmla="*/ 142791 w 685579"/>
                <a:gd name="connsiteY11" fmla="*/ 340187 h 683455"/>
                <a:gd name="connsiteX12" fmla="*/ 341936 w 685579"/>
                <a:gd name="connsiteY12" fmla="*/ 540855 h 683455"/>
                <a:gd name="connsiteX13" fmla="*/ 542604 w 685579"/>
                <a:gd name="connsiteY13" fmla="*/ 341139 h 683455"/>
                <a:gd name="connsiteX14" fmla="*/ 342697 w 685579"/>
                <a:gd name="connsiteY14" fmla="*/ 141042 h 683455"/>
                <a:gd name="connsiteX15" fmla="*/ 393531 w 685579"/>
                <a:gd name="connsiteY15" fmla="*/ 346 h 683455"/>
                <a:gd name="connsiteX16" fmla="*/ 455216 w 685579"/>
                <a:gd name="connsiteY16" fmla="*/ 15006 h 683455"/>
                <a:gd name="connsiteX17" fmla="*/ 462451 w 685579"/>
                <a:gd name="connsiteY17" fmla="*/ 23954 h 683455"/>
                <a:gd name="connsiteX18" fmla="*/ 462832 w 685579"/>
                <a:gd name="connsiteY18" fmla="*/ 31379 h 683455"/>
                <a:gd name="connsiteX19" fmla="*/ 464354 w 685579"/>
                <a:gd name="connsiteY19" fmla="*/ 77453 h 683455"/>
                <a:gd name="connsiteX20" fmla="*/ 464926 w 685579"/>
                <a:gd name="connsiteY20" fmla="*/ 90209 h 683455"/>
                <a:gd name="connsiteX21" fmla="*/ 470828 w 685579"/>
                <a:gd name="connsiteY21" fmla="*/ 99728 h 683455"/>
                <a:gd name="connsiteX22" fmla="*/ 484726 w 685579"/>
                <a:gd name="connsiteY22" fmla="*/ 107724 h 683455"/>
                <a:gd name="connsiteX23" fmla="*/ 498053 w 685579"/>
                <a:gd name="connsiteY23" fmla="*/ 107724 h 683455"/>
                <a:gd name="connsiteX24" fmla="*/ 554408 w 685579"/>
                <a:gd name="connsiteY24" fmla="*/ 76310 h 683455"/>
                <a:gd name="connsiteX25" fmla="*/ 566402 w 685579"/>
                <a:gd name="connsiteY25" fmla="*/ 78024 h 683455"/>
                <a:gd name="connsiteX26" fmla="*/ 610191 w 685579"/>
                <a:gd name="connsiteY26" fmla="*/ 122765 h 683455"/>
                <a:gd name="connsiteX27" fmla="*/ 611714 w 685579"/>
                <a:gd name="connsiteY27" fmla="*/ 135140 h 683455"/>
                <a:gd name="connsiteX28" fmla="*/ 578968 w 685579"/>
                <a:gd name="connsiteY28" fmla="*/ 190353 h 683455"/>
                <a:gd name="connsiteX29" fmla="*/ 578777 w 685579"/>
                <a:gd name="connsiteY29" fmla="*/ 203108 h 683455"/>
                <a:gd name="connsiteX30" fmla="*/ 587154 w 685579"/>
                <a:gd name="connsiteY30" fmla="*/ 218530 h 683455"/>
                <a:gd name="connsiteX31" fmla="*/ 596864 w 685579"/>
                <a:gd name="connsiteY31" fmla="*/ 224622 h 683455"/>
                <a:gd name="connsiteX32" fmla="*/ 618759 w 685579"/>
                <a:gd name="connsiteY32" fmla="*/ 226145 h 683455"/>
                <a:gd name="connsiteX33" fmla="*/ 663309 w 685579"/>
                <a:gd name="connsiteY33" fmla="*/ 229001 h 683455"/>
                <a:gd name="connsiteX34" fmla="*/ 671877 w 685579"/>
                <a:gd name="connsiteY34" fmla="*/ 236236 h 683455"/>
                <a:gd name="connsiteX35" fmla="*/ 685394 w 685579"/>
                <a:gd name="connsiteY35" fmla="*/ 298302 h 683455"/>
                <a:gd name="connsiteX36" fmla="*/ 683300 w 685579"/>
                <a:gd name="connsiteY36" fmla="*/ 305918 h 683455"/>
                <a:gd name="connsiteX37" fmla="*/ 679492 w 685579"/>
                <a:gd name="connsiteY37" fmla="*/ 308583 h 683455"/>
                <a:gd name="connsiteX38" fmla="*/ 622186 w 685579"/>
                <a:gd name="connsiteY38" fmla="*/ 337141 h 683455"/>
                <a:gd name="connsiteX39" fmla="*/ 615712 w 685579"/>
                <a:gd name="connsiteY39" fmla="*/ 346851 h 683455"/>
                <a:gd name="connsiteX40" fmla="*/ 614380 w 685579"/>
                <a:gd name="connsiteY40" fmla="*/ 368365 h 683455"/>
                <a:gd name="connsiteX41" fmla="*/ 619330 w 685579"/>
                <a:gd name="connsiteY41" fmla="*/ 378645 h 683455"/>
                <a:gd name="connsiteX42" fmla="*/ 672258 w 685579"/>
                <a:gd name="connsiteY42" fmla="*/ 417675 h 683455"/>
                <a:gd name="connsiteX43" fmla="*/ 675875 w 685579"/>
                <a:gd name="connsiteY43" fmla="*/ 429479 h 683455"/>
                <a:gd name="connsiteX44" fmla="*/ 666165 w 685579"/>
                <a:gd name="connsiteY44" fmla="*/ 456324 h 683455"/>
                <a:gd name="connsiteX45" fmla="*/ 655123 w 685579"/>
                <a:gd name="connsiteY45" fmla="*/ 486214 h 683455"/>
                <a:gd name="connsiteX46" fmla="*/ 645794 w 685579"/>
                <a:gd name="connsiteY46" fmla="*/ 492307 h 683455"/>
                <a:gd name="connsiteX47" fmla="*/ 621995 w 685579"/>
                <a:gd name="connsiteY47" fmla="*/ 489832 h 683455"/>
                <a:gd name="connsiteX48" fmla="*/ 580872 w 685579"/>
                <a:gd name="connsiteY48" fmla="*/ 485453 h 683455"/>
                <a:gd name="connsiteX49" fmla="*/ 570400 w 685579"/>
                <a:gd name="connsiteY49" fmla="*/ 490212 h 683455"/>
                <a:gd name="connsiteX50" fmla="*/ 555550 w 685579"/>
                <a:gd name="connsiteY50" fmla="*/ 510394 h 683455"/>
                <a:gd name="connsiteX51" fmla="*/ 553837 w 685579"/>
                <a:gd name="connsiteY51" fmla="*/ 523149 h 683455"/>
                <a:gd name="connsiteX52" fmla="*/ 576873 w 685579"/>
                <a:gd name="connsiteY52" fmla="*/ 583693 h 683455"/>
                <a:gd name="connsiteX53" fmla="*/ 573447 w 685579"/>
                <a:gd name="connsiteY53" fmla="*/ 596068 h 683455"/>
                <a:gd name="connsiteX54" fmla="*/ 527944 w 685579"/>
                <a:gd name="connsiteY54" fmla="*/ 630528 h 683455"/>
                <a:gd name="connsiteX55" fmla="*/ 515569 w 685579"/>
                <a:gd name="connsiteY55" fmla="*/ 630337 h 683455"/>
                <a:gd name="connsiteX56" fmla="*/ 466258 w 685579"/>
                <a:gd name="connsiteY56" fmla="*/ 590546 h 683455"/>
                <a:gd name="connsiteX57" fmla="*/ 454645 w 685579"/>
                <a:gd name="connsiteY57" fmla="*/ 588262 h 683455"/>
                <a:gd name="connsiteX58" fmla="*/ 425706 w 685579"/>
                <a:gd name="connsiteY58" fmla="*/ 599304 h 683455"/>
                <a:gd name="connsiteX59" fmla="*/ 418662 w 685579"/>
                <a:gd name="connsiteY59" fmla="*/ 607681 h 683455"/>
                <a:gd name="connsiteX60" fmla="*/ 414663 w 685579"/>
                <a:gd name="connsiteY60" fmla="*/ 626720 h 683455"/>
                <a:gd name="connsiteX61" fmla="*/ 405144 w 685579"/>
                <a:gd name="connsiteY61" fmla="*/ 672223 h 683455"/>
                <a:gd name="connsiteX62" fmla="*/ 397148 w 685579"/>
                <a:gd name="connsiteY62" fmla="*/ 679838 h 683455"/>
                <a:gd name="connsiteX63" fmla="*/ 366876 w 685579"/>
                <a:gd name="connsiteY63" fmla="*/ 683075 h 683455"/>
                <a:gd name="connsiteX64" fmla="*/ 353930 w 685579"/>
                <a:gd name="connsiteY64" fmla="*/ 683455 h 683455"/>
                <a:gd name="connsiteX65" fmla="*/ 336034 w 685579"/>
                <a:gd name="connsiteY65" fmla="*/ 683455 h 683455"/>
                <a:gd name="connsiteX66" fmla="*/ 328989 w 685579"/>
                <a:gd name="connsiteY66" fmla="*/ 675459 h 683455"/>
                <a:gd name="connsiteX67" fmla="*/ 309379 w 685579"/>
                <a:gd name="connsiteY67" fmla="*/ 616058 h 683455"/>
                <a:gd name="connsiteX68" fmla="*/ 300050 w 685579"/>
                <a:gd name="connsiteY68" fmla="*/ 607681 h 683455"/>
                <a:gd name="connsiteX69" fmla="*/ 269588 w 685579"/>
                <a:gd name="connsiteY69" fmla="*/ 600827 h 683455"/>
                <a:gd name="connsiteX70" fmla="*/ 256071 w 685579"/>
                <a:gd name="connsiteY70" fmla="*/ 604825 h 683455"/>
                <a:gd name="connsiteX71" fmla="*/ 211520 w 685579"/>
                <a:gd name="connsiteY71" fmla="*/ 649947 h 683455"/>
                <a:gd name="connsiteX72" fmla="*/ 200097 w 685579"/>
                <a:gd name="connsiteY72" fmla="*/ 651851 h 683455"/>
                <a:gd name="connsiteX73" fmla="*/ 152310 w 685579"/>
                <a:gd name="connsiteY73" fmla="*/ 625007 h 683455"/>
                <a:gd name="connsiteX74" fmla="*/ 146979 w 685579"/>
                <a:gd name="connsiteY74" fmla="*/ 612822 h 683455"/>
                <a:gd name="connsiteX75" fmla="*/ 162591 w 685579"/>
                <a:gd name="connsiteY75" fmla="*/ 551327 h 683455"/>
                <a:gd name="connsiteX76" fmla="*/ 159735 w 685579"/>
                <a:gd name="connsiteY76" fmla="*/ 539523 h 683455"/>
                <a:gd name="connsiteX77" fmla="*/ 136698 w 685579"/>
                <a:gd name="connsiteY77" fmla="*/ 515534 h 683455"/>
                <a:gd name="connsiteX78" fmla="*/ 125656 w 685579"/>
                <a:gd name="connsiteY78" fmla="*/ 512297 h 683455"/>
                <a:gd name="connsiteX79" fmla="*/ 114613 w 685579"/>
                <a:gd name="connsiteY79" fmla="*/ 514772 h 683455"/>
                <a:gd name="connsiteX80" fmla="*/ 62828 w 685579"/>
                <a:gd name="connsiteY80" fmla="*/ 526386 h 683455"/>
                <a:gd name="connsiteX81" fmla="*/ 52166 w 685579"/>
                <a:gd name="connsiteY81" fmla="*/ 521626 h 683455"/>
                <a:gd name="connsiteX82" fmla="*/ 26083 w 685579"/>
                <a:gd name="connsiteY82" fmla="*/ 471174 h 683455"/>
                <a:gd name="connsiteX83" fmla="*/ 27987 w 685579"/>
                <a:gd name="connsiteY83" fmla="*/ 460322 h 683455"/>
                <a:gd name="connsiteX84" fmla="*/ 76155 w 685579"/>
                <a:gd name="connsiteY84" fmla="*/ 415581 h 683455"/>
                <a:gd name="connsiteX85" fmla="*/ 79963 w 685579"/>
                <a:gd name="connsiteY85" fmla="*/ 404729 h 683455"/>
                <a:gd name="connsiteX86" fmla="*/ 74251 w 685579"/>
                <a:gd name="connsiteY86" fmla="*/ 373696 h 683455"/>
                <a:gd name="connsiteX87" fmla="*/ 66826 w 685579"/>
                <a:gd name="connsiteY87" fmla="*/ 364938 h 683455"/>
                <a:gd name="connsiteX88" fmla="*/ 24750 w 685579"/>
                <a:gd name="connsiteY88" fmla="*/ 349516 h 683455"/>
                <a:gd name="connsiteX89" fmla="*/ 0 w 685579"/>
                <a:gd name="connsiteY89" fmla="*/ 340187 h 683455"/>
                <a:gd name="connsiteX90" fmla="*/ 0 w 685579"/>
                <a:gd name="connsiteY90" fmla="*/ 329526 h 683455"/>
                <a:gd name="connsiteX91" fmla="*/ 1713 w 685579"/>
                <a:gd name="connsiteY91" fmla="*/ 310868 h 683455"/>
                <a:gd name="connsiteX92" fmla="*/ 6473 w 685579"/>
                <a:gd name="connsiteY92" fmla="*/ 274504 h 683455"/>
                <a:gd name="connsiteX93" fmla="*/ 14089 w 685579"/>
                <a:gd name="connsiteY93" fmla="*/ 266888 h 683455"/>
                <a:gd name="connsiteX94" fmla="*/ 79011 w 685579"/>
                <a:gd name="connsiteY94" fmla="*/ 255084 h 683455"/>
                <a:gd name="connsiteX95" fmla="*/ 88530 w 685579"/>
                <a:gd name="connsiteY95" fmla="*/ 247659 h 683455"/>
                <a:gd name="connsiteX96" fmla="*/ 98430 w 685579"/>
                <a:gd name="connsiteY96" fmla="*/ 223861 h 683455"/>
                <a:gd name="connsiteX97" fmla="*/ 96717 w 685579"/>
                <a:gd name="connsiteY97" fmla="*/ 210343 h 683455"/>
                <a:gd name="connsiteX98" fmla="*/ 58830 w 685579"/>
                <a:gd name="connsiteY98" fmla="*/ 160462 h 683455"/>
                <a:gd name="connsiteX99" fmla="*/ 59020 w 685579"/>
                <a:gd name="connsiteY99" fmla="*/ 148087 h 683455"/>
                <a:gd name="connsiteX100" fmla="*/ 95765 w 685579"/>
                <a:gd name="connsiteY100" fmla="*/ 102584 h 683455"/>
                <a:gd name="connsiteX101" fmla="*/ 108711 w 685579"/>
                <a:gd name="connsiteY101" fmla="*/ 99157 h 683455"/>
                <a:gd name="connsiteX102" fmla="*/ 168874 w 685579"/>
                <a:gd name="connsiteY102" fmla="*/ 124097 h 683455"/>
                <a:gd name="connsiteX103" fmla="*/ 180487 w 685579"/>
                <a:gd name="connsiteY103" fmla="*/ 123146 h 683455"/>
                <a:gd name="connsiteX104" fmla="*/ 199526 w 685579"/>
                <a:gd name="connsiteY104" fmla="*/ 110009 h 683455"/>
                <a:gd name="connsiteX105" fmla="*/ 204095 w 685579"/>
                <a:gd name="connsiteY105" fmla="*/ 101061 h 683455"/>
                <a:gd name="connsiteX106" fmla="*/ 203715 w 685579"/>
                <a:gd name="connsiteY106" fmla="*/ 94397 h 683455"/>
                <a:gd name="connsiteX107" fmla="*/ 201430 w 685579"/>
                <a:gd name="connsiteY107" fmla="*/ 64887 h 683455"/>
                <a:gd name="connsiteX108" fmla="*/ 199145 w 685579"/>
                <a:gd name="connsiteY108" fmla="*/ 35377 h 683455"/>
                <a:gd name="connsiteX109" fmla="*/ 205428 w 685579"/>
                <a:gd name="connsiteY109" fmla="*/ 25667 h 683455"/>
                <a:gd name="connsiteX110" fmla="*/ 264257 w 685579"/>
                <a:gd name="connsiteY110" fmla="*/ 5867 h 683455"/>
                <a:gd name="connsiteX111" fmla="*/ 268065 w 685579"/>
                <a:gd name="connsiteY111" fmla="*/ 5296 h 683455"/>
                <a:gd name="connsiteX112" fmla="*/ 276062 w 685579"/>
                <a:gd name="connsiteY112" fmla="*/ 10627 h 683455"/>
                <a:gd name="connsiteX113" fmla="*/ 312806 w 685579"/>
                <a:gd name="connsiteY113" fmla="*/ 63745 h 683455"/>
                <a:gd name="connsiteX114" fmla="*/ 324230 w 685579"/>
                <a:gd name="connsiteY114" fmla="*/ 69266 h 683455"/>
                <a:gd name="connsiteX115" fmla="*/ 343840 w 685579"/>
                <a:gd name="connsiteY115" fmla="*/ 68505 h 683455"/>
                <a:gd name="connsiteX116" fmla="*/ 349932 w 685579"/>
                <a:gd name="connsiteY116" fmla="*/ 65458 h 683455"/>
                <a:gd name="connsiteX117" fmla="*/ 352026 w 685579"/>
                <a:gd name="connsiteY117" fmla="*/ 62412 h 683455"/>
                <a:gd name="connsiteX118" fmla="*/ 361545 w 685579"/>
                <a:gd name="connsiteY118" fmla="*/ 44897 h 683455"/>
                <a:gd name="connsiteX119" fmla="*/ 382869 w 685579"/>
                <a:gd name="connsiteY119" fmla="*/ 5106 h 683455"/>
                <a:gd name="connsiteX120" fmla="*/ 393531 w 685579"/>
                <a:gd name="connsiteY120" fmla="*/ 346 h 68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685579" h="683455">
                  <a:moveTo>
                    <a:pt x="342697" y="242720"/>
                  </a:moveTo>
                  <a:cubicBezTo>
                    <a:pt x="288533" y="242720"/>
                    <a:pt x="244624" y="286629"/>
                    <a:pt x="244624" y="340793"/>
                  </a:cubicBezTo>
                  <a:cubicBezTo>
                    <a:pt x="244624" y="394957"/>
                    <a:pt x="288533" y="438866"/>
                    <a:pt x="342697" y="438866"/>
                  </a:cubicBezTo>
                  <a:cubicBezTo>
                    <a:pt x="396861" y="438866"/>
                    <a:pt x="440770" y="394957"/>
                    <a:pt x="440770" y="340793"/>
                  </a:cubicBezTo>
                  <a:cubicBezTo>
                    <a:pt x="440770" y="286629"/>
                    <a:pt x="396861" y="242720"/>
                    <a:pt x="342697" y="242720"/>
                  </a:cubicBezTo>
                  <a:close/>
                  <a:moveTo>
                    <a:pt x="342697" y="179817"/>
                  </a:moveTo>
                  <a:cubicBezTo>
                    <a:pt x="431602" y="179817"/>
                    <a:pt x="503673" y="251888"/>
                    <a:pt x="503673" y="340793"/>
                  </a:cubicBezTo>
                  <a:cubicBezTo>
                    <a:pt x="503673" y="429698"/>
                    <a:pt x="431602" y="501769"/>
                    <a:pt x="342697" y="501769"/>
                  </a:cubicBezTo>
                  <a:cubicBezTo>
                    <a:pt x="253792" y="501769"/>
                    <a:pt x="181721" y="429698"/>
                    <a:pt x="181721" y="340793"/>
                  </a:cubicBezTo>
                  <a:cubicBezTo>
                    <a:pt x="181721" y="251888"/>
                    <a:pt x="253792" y="179817"/>
                    <a:pt x="342697" y="179817"/>
                  </a:cubicBezTo>
                  <a:close/>
                  <a:moveTo>
                    <a:pt x="342697" y="141042"/>
                  </a:moveTo>
                  <a:cubicBezTo>
                    <a:pt x="233796" y="140852"/>
                    <a:pt x="143171" y="228620"/>
                    <a:pt x="142791" y="340187"/>
                  </a:cubicBezTo>
                  <a:cubicBezTo>
                    <a:pt x="142410" y="451183"/>
                    <a:pt x="231511" y="540475"/>
                    <a:pt x="341936" y="540855"/>
                  </a:cubicBezTo>
                  <a:cubicBezTo>
                    <a:pt x="453503" y="541236"/>
                    <a:pt x="542413" y="451183"/>
                    <a:pt x="542604" y="341139"/>
                  </a:cubicBezTo>
                  <a:cubicBezTo>
                    <a:pt x="542604" y="230715"/>
                    <a:pt x="453122" y="140852"/>
                    <a:pt x="342697" y="141042"/>
                  </a:cubicBezTo>
                  <a:close/>
                  <a:moveTo>
                    <a:pt x="393531" y="346"/>
                  </a:moveTo>
                  <a:cubicBezTo>
                    <a:pt x="414093" y="5296"/>
                    <a:pt x="434654" y="10056"/>
                    <a:pt x="455216" y="15006"/>
                  </a:cubicBezTo>
                  <a:cubicBezTo>
                    <a:pt x="459595" y="16148"/>
                    <a:pt x="462260" y="19385"/>
                    <a:pt x="462451" y="23954"/>
                  </a:cubicBezTo>
                  <a:cubicBezTo>
                    <a:pt x="462641" y="26429"/>
                    <a:pt x="462641" y="28904"/>
                    <a:pt x="462832" y="31379"/>
                  </a:cubicBezTo>
                  <a:cubicBezTo>
                    <a:pt x="463402" y="46801"/>
                    <a:pt x="463784" y="62222"/>
                    <a:pt x="464354" y="77453"/>
                  </a:cubicBezTo>
                  <a:cubicBezTo>
                    <a:pt x="464545" y="81641"/>
                    <a:pt x="464736" y="86020"/>
                    <a:pt x="464926" y="90209"/>
                  </a:cubicBezTo>
                  <a:cubicBezTo>
                    <a:pt x="465116" y="94397"/>
                    <a:pt x="467210" y="97634"/>
                    <a:pt x="470828" y="99728"/>
                  </a:cubicBezTo>
                  <a:cubicBezTo>
                    <a:pt x="475397" y="102393"/>
                    <a:pt x="480157" y="104869"/>
                    <a:pt x="484726" y="107724"/>
                  </a:cubicBezTo>
                  <a:cubicBezTo>
                    <a:pt x="489296" y="110390"/>
                    <a:pt x="493484" y="110199"/>
                    <a:pt x="498053" y="107724"/>
                  </a:cubicBezTo>
                  <a:cubicBezTo>
                    <a:pt x="516902" y="97253"/>
                    <a:pt x="535559" y="86782"/>
                    <a:pt x="554408" y="76310"/>
                  </a:cubicBezTo>
                  <a:cubicBezTo>
                    <a:pt x="558787" y="73836"/>
                    <a:pt x="562975" y="74597"/>
                    <a:pt x="566402" y="78024"/>
                  </a:cubicBezTo>
                  <a:cubicBezTo>
                    <a:pt x="581062" y="92874"/>
                    <a:pt x="595531" y="107915"/>
                    <a:pt x="610191" y="122765"/>
                  </a:cubicBezTo>
                  <a:cubicBezTo>
                    <a:pt x="613999" y="126763"/>
                    <a:pt x="614570" y="130381"/>
                    <a:pt x="611714" y="135140"/>
                  </a:cubicBezTo>
                  <a:cubicBezTo>
                    <a:pt x="600862" y="153608"/>
                    <a:pt x="589820" y="171885"/>
                    <a:pt x="578968" y="190353"/>
                  </a:cubicBezTo>
                  <a:cubicBezTo>
                    <a:pt x="576493" y="194541"/>
                    <a:pt x="576302" y="198920"/>
                    <a:pt x="578777" y="203108"/>
                  </a:cubicBezTo>
                  <a:cubicBezTo>
                    <a:pt x="581633" y="208249"/>
                    <a:pt x="584299" y="213389"/>
                    <a:pt x="587154" y="218530"/>
                  </a:cubicBezTo>
                  <a:cubicBezTo>
                    <a:pt x="589249" y="222338"/>
                    <a:pt x="592485" y="224432"/>
                    <a:pt x="596864" y="224622"/>
                  </a:cubicBezTo>
                  <a:cubicBezTo>
                    <a:pt x="604099" y="225194"/>
                    <a:pt x="611524" y="225574"/>
                    <a:pt x="618759" y="226145"/>
                  </a:cubicBezTo>
                  <a:cubicBezTo>
                    <a:pt x="633609" y="227097"/>
                    <a:pt x="648459" y="228049"/>
                    <a:pt x="663309" y="229001"/>
                  </a:cubicBezTo>
                  <a:cubicBezTo>
                    <a:pt x="667498" y="229192"/>
                    <a:pt x="670925" y="232047"/>
                    <a:pt x="671877" y="236236"/>
                  </a:cubicBezTo>
                  <a:cubicBezTo>
                    <a:pt x="676446" y="256798"/>
                    <a:pt x="680825" y="277550"/>
                    <a:pt x="685394" y="298302"/>
                  </a:cubicBezTo>
                  <a:cubicBezTo>
                    <a:pt x="685965" y="301158"/>
                    <a:pt x="685204" y="303633"/>
                    <a:pt x="683300" y="305918"/>
                  </a:cubicBezTo>
                  <a:cubicBezTo>
                    <a:pt x="682348" y="307060"/>
                    <a:pt x="680825" y="307822"/>
                    <a:pt x="679492" y="308583"/>
                  </a:cubicBezTo>
                  <a:cubicBezTo>
                    <a:pt x="660453" y="318102"/>
                    <a:pt x="641415" y="327622"/>
                    <a:pt x="622186" y="337141"/>
                  </a:cubicBezTo>
                  <a:cubicBezTo>
                    <a:pt x="618187" y="339235"/>
                    <a:pt x="615903" y="342282"/>
                    <a:pt x="615712" y="346851"/>
                  </a:cubicBezTo>
                  <a:cubicBezTo>
                    <a:pt x="615332" y="354086"/>
                    <a:pt x="614760" y="361130"/>
                    <a:pt x="614380" y="368365"/>
                  </a:cubicBezTo>
                  <a:cubicBezTo>
                    <a:pt x="614190" y="372553"/>
                    <a:pt x="615712" y="376171"/>
                    <a:pt x="619330" y="378645"/>
                  </a:cubicBezTo>
                  <a:cubicBezTo>
                    <a:pt x="637036" y="391592"/>
                    <a:pt x="654552" y="404729"/>
                    <a:pt x="672258" y="417675"/>
                  </a:cubicBezTo>
                  <a:cubicBezTo>
                    <a:pt x="676446" y="420721"/>
                    <a:pt x="677779" y="424529"/>
                    <a:pt x="675875" y="429479"/>
                  </a:cubicBezTo>
                  <a:cubicBezTo>
                    <a:pt x="672638" y="438427"/>
                    <a:pt x="669402" y="447375"/>
                    <a:pt x="666165" y="456324"/>
                  </a:cubicBezTo>
                  <a:cubicBezTo>
                    <a:pt x="662548" y="466224"/>
                    <a:pt x="658931" y="476314"/>
                    <a:pt x="655123" y="486214"/>
                  </a:cubicBezTo>
                  <a:cubicBezTo>
                    <a:pt x="653600" y="490403"/>
                    <a:pt x="649982" y="492688"/>
                    <a:pt x="645794" y="492307"/>
                  </a:cubicBezTo>
                  <a:cubicBezTo>
                    <a:pt x="637797" y="491545"/>
                    <a:pt x="629992" y="490593"/>
                    <a:pt x="621995" y="489832"/>
                  </a:cubicBezTo>
                  <a:cubicBezTo>
                    <a:pt x="608288" y="488309"/>
                    <a:pt x="594580" y="486785"/>
                    <a:pt x="580872" y="485453"/>
                  </a:cubicBezTo>
                  <a:cubicBezTo>
                    <a:pt x="576493" y="485072"/>
                    <a:pt x="573066" y="486595"/>
                    <a:pt x="570400" y="490212"/>
                  </a:cubicBezTo>
                  <a:cubicBezTo>
                    <a:pt x="565450" y="496876"/>
                    <a:pt x="560691" y="503730"/>
                    <a:pt x="555550" y="510394"/>
                  </a:cubicBezTo>
                  <a:cubicBezTo>
                    <a:pt x="552504" y="514392"/>
                    <a:pt x="552123" y="518580"/>
                    <a:pt x="553837" y="523149"/>
                  </a:cubicBezTo>
                  <a:cubicBezTo>
                    <a:pt x="561452" y="543331"/>
                    <a:pt x="569258" y="563511"/>
                    <a:pt x="576873" y="583693"/>
                  </a:cubicBezTo>
                  <a:cubicBezTo>
                    <a:pt x="578968" y="589023"/>
                    <a:pt x="577825" y="592641"/>
                    <a:pt x="573447" y="596068"/>
                  </a:cubicBezTo>
                  <a:cubicBezTo>
                    <a:pt x="558215" y="607491"/>
                    <a:pt x="543175" y="619105"/>
                    <a:pt x="527944" y="630528"/>
                  </a:cubicBezTo>
                  <a:cubicBezTo>
                    <a:pt x="523565" y="633764"/>
                    <a:pt x="519757" y="633764"/>
                    <a:pt x="515569" y="630337"/>
                  </a:cubicBezTo>
                  <a:cubicBezTo>
                    <a:pt x="499195" y="617201"/>
                    <a:pt x="482632" y="603873"/>
                    <a:pt x="466258" y="590546"/>
                  </a:cubicBezTo>
                  <a:cubicBezTo>
                    <a:pt x="462641" y="587691"/>
                    <a:pt x="458833" y="586739"/>
                    <a:pt x="454645" y="588262"/>
                  </a:cubicBezTo>
                  <a:cubicBezTo>
                    <a:pt x="444935" y="591879"/>
                    <a:pt x="435225" y="595497"/>
                    <a:pt x="425706" y="599304"/>
                  </a:cubicBezTo>
                  <a:cubicBezTo>
                    <a:pt x="421898" y="600827"/>
                    <a:pt x="419614" y="603683"/>
                    <a:pt x="418662" y="607681"/>
                  </a:cubicBezTo>
                  <a:cubicBezTo>
                    <a:pt x="417329" y="613964"/>
                    <a:pt x="415997" y="620437"/>
                    <a:pt x="414663" y="626720"/>
                  </a:cubicBezTo>
                  <a:cubicBezTo>
                    <a:pt x="411427" y="641951"/>
                    <a:pt x="408381" y="656992"/>
                    <a:pt x="405144" y="672223"/>
                  </a:cubicBezTo>
                  <a:cubicBezTo>
                    <a:pt x="404192" y="676602"/>
                    <a:pt x="401527" y="679267"/>
                    <a:pt x="397148" y="679838"/>
                  </a:cubicBezTo>
                  <a:cubicBezTo>
                    <a:pt x="387057" y="681171"/>
                    <a:pt x="376967" y="682123"/>
                    <a:pt x="366876" y="683075"/>
                  </a:cubicBezTo>
                  <a:cubicBezTo>
                    <a:pt x="361926" y="682694"/>
                    <a:pt x="357928" y="683075"/>
                    <a:pt x="353930" y="683455"/>
                  </a:cubicBezTo>
                  <a:cubicBezTo>
                    <a:pt x="348028" y="683455"/>
                    <a:pt x="342126" y="683455"/>
                    <a:pt x="336034" y="683455"/>
                  </a:cubicBezTo>
                  <a:cubicBezTo>
                    <a:pt x="332226" y="682123"/>
                    <a:pt x="330131" y="679267"/>
                    <a:pt x="328989" y="675459"/>
                  </a:cubicBezTo>
                  <a:cubicBezTo>
                    <a:pt x="322516" y="655659"/>
                    <a:pt x="315852" y="635859"/>
                    <a:pt x="309379" y="616058"/>
                  </a:cubicBezTo>
                  <a:cubicBezTo>
                    <a:pt x="307856" y="611489"/>
                    <a:pt x="304810" y="608633"/>
                    <a:pt x="300050" y="607681"/>
                  </a:cubicBezTo>
                  <a:cubicBezTo>
                    <a:pt x="289960" y="605397"/>
                    <a:pt x="279679" y="603302"/>
                    <a:pt x="269588" y="600827"/>
                  </a:cubicBezTo>
                  <a:cubicBezTo>
                    <a:pt x="264257" y="599495"/>
                    <a:pt x="259879" y="600827"/>
                    <a:pt x="256071" y="604825"/>
                  </a:cubicBezTo>
                  <a:cubicBezTo>
                    <a:pt x="241411" y="620056"/>
                    <a:pt x="226371" y="634907"/>
                    <a:pt x="211520" y="649947"/>
                  </a:cubicBezTo>
                  <a:cubicBezTo>
                    <a:pt x="208093" y="653374"/>
                    <a:pt x="204095" y="654136"/>
                    <a:pt x="200097" y="651851"/>
                  </a:cubicBezTo>
                  <a:cubicBezTo>
                    <a:pt x="184105" y="642903"/>
                    <a:pt x="168302" y="633955"/>
                    <a:pt x="152310" y="625007"/>
                  </a:cubicBezTo>
                  <a:cubicBezTo>
                    <a:pt x="146788" y="621960"/>
                    <a:pt x="145456" y="618724"/>
                    <a:pt x="146979" y="612822"/>
                  </a:cubicBezTo>
                  <a:cubicBezTo>
                    <a:pt x="152119" y="592260"/>
                    <a:pt x="157450" y="571888"/>
                    <a:pt x="162591" y="551327"/>
                  </a:cubicBezTo>
                  <a:cubicBezTo>
                    <a:pt x="163733" y="546948"/>
                    <a:pt x="162971" y="542950"/>
                    <a:pt x="159735" y="539523"/>
                  </a:cubicBezTo>
                  <a:cubicBezTo>
                    <a:pt x="152119" y="531526"/>
                    <a:pt x="144313" y="523530"/>
                    <a:pt x="136698" y="515534"/>
                  </a:cubicBezTo>
                  <a:cubicBezTo>
                    <a:pt x="133652" y="512297"/>
                    <a:pt x="129844" y="511345"/>
                    <a:pt x="125656" y="512297"/>
                  </a:cubicBezTo>
                  <a:cubicBezTo>
                    <a:pt x="121848" y="513059"/>
                    <a:pt x="118231" y="514011"/>
                    <a:pt x="114613" y="514772"/>
                  </a:cubicBezTo>
                  <a:cubicBezTo>
                    <a:pt x="97288" y="518580"/>
                    <a:pt x="80153" y="522578"/>
                    <a:pt x="62828" y="526386"/>
                  </a:cubicBezTo>
                  <a:cubicBezTo>
                    <a:pt x="58068" y="527529"/>
                    <a:pt x="54261" y="525815"/>
                    <a:pt x="52166" y="521626"/>
                  </a:cubicBezTo>
                  <a:cubicBezTo>
                    <a:pt x="43408" y="504872"/>
                    <a:pt x="34841" y="487928"/>
                    <a:pt x="26083" y="471174"/>
                  </a:cubicBezTo>
                  <a:cubicBezTo>
                    <a:pt x="24179" y="467366"/>
                    <a:pt x="24941" y="463177"/>
                    <a:pt x="27987" y="460322"/>
                  </a:cubicBezTo>
                  <a:cubicBezTo>
                    <a:pt x="43980" y="445471"/>
                    <a:pt x="60162" y="430431"/>
                    <a:pt x="76155" y="415581"/>
                  </a:cubicBezTo>
                  <a:cubicBezTo>
                    <a:pt x="79391" y="412725"/>
                    <a:pt x="80534" y="408917"/>
                    <a:pt x="79963" y="404729"/>
                  </a:cubicBezTo>
                  <a:cubicBezTo>
                    <a:pt x="78059" y="394448"/>
                    <a:pt x="76155" y="383976"/>
                    <a:pt x="74251" y="373696"/>
                  </a:cubicBezTo>
                  <a:cubicBezTo>
                    <a:pt x="73489" y="369316"/>
                    <a:pt x="71014" y="366461"/>
                    <a:pt x="66826" y="364938"/>
                  </a:cubicBezTo>
                  <a:cubicBezTo>
                    <a:pt x="52737" y="359797"/>
                    <a:pt x="38649" y="354657"/>
                    <a:pt x="24750" y="349516"/>
                  </a:cubicBezTo>
                  <a:cubicBezTo>
                    <a:pt x="16564" y="346470"/>
                    <a:pt x="8187" y="343805"/>
                    <a:pt x="0" y="340187"/>
                  </a:cubicBezTo>
                  <a:cubicBezTo>
                    <a:pt x="0" y="336570"/>
                    <a:pt x="0" y="333143"/>
                    <a:pt x="0" y="329526"/>
                  </a:cubicBezTo>
                  <a:cubicBezTo>
                    <a:pt x="571" y="323243"/>
                    <a:pt x="1142" y="317151"/>
                    <a:pt x="1713" y="310868"/>
                  </a:cubicBezTo>
                  <a:cubicBezTo>
                    <a:pt x="2856" y="298683"/>
                    <a:pt x="4569" y="286498"/>
                    <a:pt x="6473" y="274504"/>
                  </a:cubicBezTo>
                  <a:cubicBezTo>
                    <a:pt x="7044" y="270506"/>
                    <a:pt x="9900" y="267650"/>
                    <a:pt x="14089" y="266888"/>
                  </a:cubicBezTo>
                  <a:cubicBezTo>
                    <a:pt x="35793" y="262890"/>
                    <a:pt x="57307" y="259082"/>
                    <a:pt x="79011" y="255084"/>
                  </a:cubicBezTo>
                  <a:cubicBezTo>
                    <a:pt x="83580" y="254323"/>
                    <a:pt x="86626" y="251848"/>
                    <a:pt x="88530" y="247659"/>
                  </a:cubicBezTo>
                  <a:cubicBezTo>
                    <a:pt x="91767" y="239663"/>
                    <a:pt x="95194" y="231667"/>
                    <a:pt x="98430" y="223861"/>
                  </a:cubicBezTo>
                  <a:cubicBezTo>
                    <a:pt x="100525" y="218911"/>
                    <a:pt x="99953" y="214722"/>
                    <a:pt x="96717" y="210343"/>
                  </a:cubicBezTo>
                  <a:cubicBezTo>
                    <a:pt x="83961" y="193779"/>
                    <a:pt x="71395" y="177025"/>
                    <a:pt x="58830" y="160462"/>
                  </a:cubicBezTo>
                  <a:cubicBezTo>
                    <a:pt x="55593" y="156083"/>
                    <a:pt x="55593" y="152275"/>
                    <a:pt x="59020" y="148087"/>
                  </a:cubicBezTo>
                  <a:cubicBezTo>
                    <a:pt x="71205" y="132856"/>
                    <a:pt x="83390" y="117815"/>
                    <a:pt x="95765" y="102584"/>
                  </a:cubicBezTo>
                  <a:cubicBezTo>
                    <a:pt x="99763" y="97824"/>
                    <a:pt x="103000" y="96872"/>
                    <a:pt x="108711" y="99157"/>
                  </a:cubicBezTo>
                  <a:cubicBezTo>
                    <a:pt x="128702" y="107534"/>
                    <a:pt x="148692" y="115721"/>
                    <a:pt x="168874" y="124097"/>
                  </a:cubicBezTo>
                  <a:cubicBezTo>
                    <a:pt x="172872" y="125811"/>
                    <a:pt x="176869" y="125621"/>
                    <a:pt x="180487" y="123146"/>
                  </a:cubicBezTo>
                  <a:cubicBezTo>
                    <a:pt x="186960" y="118767"/>
                    <a:pt x="193243" y="114388"/>
                    <a:pt x="199526" y="110009"/>
                  </a:cubicBezTo>
                  <a:cubicBezTo>
                    <a:pt x="202572" y="107915"/>
                    <a:pt x="204095" y="104869"/>
                    <a:pt x="204095" y="101061"/>
                  </a:cubicBezTo>
                  <a:cubicBezTo>
                    <a:pt x="204095" y="98776"/>
                    <a:pt x="203905" y="96492"/>
                    <a:pt x="203715" y="94397"/>
                  </a:cubicBezTo>
                  <a:cubicBezTo>
                    <a:pt x="202953" y="84497"/>
                    <a:pt x="202191" y="74787"/>
                    <a:pt x="201430" y="64887"/>
                  </a:cubicBezTo>
                  <a:cubicBezTo>
                    <a:pt x="200668" y="54987"/>
                    <a:pt x="199907" y="45277"/>
                    <a:pt x="199145" y="35377"/>
                  </a:cubicBezTo>
                  <a:cubicBezTo>
                    <a:pt x="198764" y="30808"/>
                    <a:pt x="201049" y="27191"/>
                    <a:pt x="205428" y="25667"/>
                  </a:cubicBezTo>
                  <a:cubicBezTo>
                    <a:pt x="225038" y="19004"/>
                    <a:pt x="244648" y="12340"/>
                    <a:pt x="264257" y="5867"/>
                  </a:cubicBezTo>
                  <a:cubicBezTo>
                    <a:pt x="265590" y="5487"/>
                    <a:pt x="266733" y="5296"/>
                    <a:pt x="268065" y="5296"/>
                  </a:cubicBezTo>
                  <a:cubicBezTo>
                    <a:pt x="271682" y="5487"/>
                    <a:pt x="273967" y="7771"/>
                    <a:pt x="276062" y="10627"/>
                  </a:cubicBezTo>
                  <a:cubicBezTo>
                    <a:pt x="288246" y="28333"/>
                    <a:pt x="300622" y="46039"/>
                    <a:pt x="312806" y="63745"/>
                  </a:cubicBezTo>
                  <a:cubicBezTo>
                    <a:pt x="315662" y="67743"/>
                    <a:pt x="319470" y="69647"/>
                    <a:pt x="324230" y="69266"/>
                  </a:cubicBezTo>
                  <a:cubicBezTo>
                    <a:pt x="330703" y="68695"/>
                    <a:pt x="337366" y="68505"/>
                    <a:pt x="343840" y="68505"/>
                  </a:cubicBezTo>
                  <a:cubicBezTo>
                    <a:pt x="346505" y="68505"/>
                    <a:pt x="348409" y="67553"/>
                    <a:pt x="349932" y="65458"/>
                  </a:cubicBezTo>
                  <a:cubicBezTo>
                    <a:pt x="350693" y="64507"/>
                    <a:pt x="351455" y="63364"/>
                    <a:pt x="352026" y="62412"/>
                  </a:cubicBezTo>
                  <a:cubicBezTo>
                    <a:pt x="355263" y="56510"/>
                    <a:pt x="358309" y="50608"/>
                    <a:pt x="361545" y="44897"/>
                  </a:cubicBezTo>
                  <a:cubicBezTo>
                    <a:pt x="368590" y="31570"/>
                    <a:pt x="375825" y="18433"/>
                    <a:pt x="382869" y="5106"/>
                  </a:cubicBezTo>
                  <a:cubicBezTo>
                    <a:pt x="385154" y="917"/>
                    <a:pt x="388771" y="-797"/>
                    <a:pt x="393531" y="346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3" name="Oval 21">
              <a:extLst>
                <a:ext uri="{FF2B5EF4-FFF2-40B4-BE49-F238E27FC236}">
                  <a16:creationId xmlns:a16="http://schemas.microsoft.com/office/drawing/2014/main" xmlns="" id="{1A0C3E85-B857-496A-AA76-0017FD7E00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0591" y="2271108"/>
              <a:ext cx="580059" cy="581429"/>
            </a:xfrm>
            <a:custGeom>
              <a:avLst/>
              <a:gdLst/>
              <a:ahLst/>
              <a:cxnLst/>
              <a:rect l="l" t="t" r="r" b="b"/>
              <a:pathLst>
                <a:path w="3866431" h="3921936">
                  <a:moveTo>
                    <a:pt x="3673551" y="1918004"/>
                  </a:moveTo>
                  <a:lnTo>
                    <a:pt x="3689615" y="1928004"/>
                  </a:lnTo>
                  <a:lnTo>
                    <a:pt x="3673551" y="1923989"/>
                  </a:lnTo>
                  <a:close/>
                  <a:moveTo>
                    <a:pt x="1973868" y="1267034"/>
                  </a:moveTo>
                  <a:cubicBezTo>
                    <a:pt x="1644528" y="1247265"/>
                    <a:pt x="1335642" y="1460585"/>
                    <a:pt x="1246922" y="1791693"/>
                  </a:cubicBezTo>
                  <a:cubicBezTo>
                    <a:pt x="1145527" y="2170102"/>
                    <a:pt x="1370092" y="2559060"/>
                    <a:pt x="1748502" y="2660455"/>
                  </a:cubicBezTo>
                  <a:cubicBezTo>
                    <a:pt x="2126911" y="2761848"/>
                    <a:pt x="2515869" y="2537284"/>
                    <a:pt x="2617263" y="2158875"/>
                  </a:cubicBezTo>
                  <a:cubicBezTo>
                    <a:pt x="2718658" y="1780466"/>
                    <a:pt x="2494093" y="1391508"/>
                    <a:pt x="2115683" y="1290113"/>
                  </a:cubicBezTo>
                  <a:cubicBezTo>
                    <a:pt x="2068382" y="1277439"/>
                    <a:pt x="2020916" y="1269858"/>
                    <a:pt x="1973868" y="1267034"/>
                  </a:cubicBezTo>
                  <a:close/>
                  <a:moveTo>
                    <a:pt x="1884148" y="778913"/>
                  </a:moveTo>
                  <a:cubicBezTo>
                    <a:pt x="2001814" y="774234"/>
                    <a:pt x="2122171" y="786977"/>
                    <a:pt x="2241901" y="819059"/>
                  </a:cubicBezTo>
                  <a:cubicBezTo>
                    <a:pt x="2880466" y="990162"/>
                    <a:pt x="3259419" y="1646529"/>
                    <a:pt x="3088317" y="2285093"/>
                  </a:cubicBezTo>
                  <a:cubicBezTo>
                    <a:pt x="2917214" y="2923658"/>
                    <a:pt x="2260847" y="3302611"/>
                    <a:pt x="1622284" y="3131508"/>
                  </a:cubicBezTo>
                  <a:cubicBezTo>
                    <a:pt x="983718" y="2960406"/>
                    <a:pt x="604765" y="2304038"/>
                    <a:pt x="775868" y="1665473"/>
                  </a:cubicBezTo>
                  <a:cubicBezTo>
                    <a:pt x="914889" y="1146640"/>
                    <a:pt x="1374260" y="799191"/>
                    <a:pt x="1884148" y="778913"/>
                  </a:cubicBezTo>
                  <a:close/>
                  <a:moveTo>
                    <a:pt x="1877044" y="601672"/>
                  </a:moveTo>
                  <a:cubicBezTo>
                    <a:pt x="1291617" y="624954"/>
                    <a:pt x="764192" y="1023877"/>
                    <a:pt x="604575" y="1619576"/>
                  </a:cubicBezTo>
                  <a:cubicBezTo>
                    <a:pt x="408124" y="2352745"/>
                    <a:pt x="843218" y="3106349"/>
                    <a:pt x="1576386" y="3302801"/>
                  </a:cubicBezTo>
                  <a:cubicBezTo>
                    <a:pt x="2309553" y="3499253"/>
                    <a:pt x="3063157" y="3064158"/>
                    <a:pt x="3259610" y="2330990"/>
                  </a:cubicBezTo>
                  <a:cubicBezTo>
                    <a:pt x="3456061" y="1597823"/>
                    <a:pt x="3020967" y="844219"/>
                    <a:pt x="2287799" y="647766"/>
                  </a:cubicBezTo>
                  <a:cubicBezTo>
                    <a:pt x="2150330" y="610931"/>
                    <a:pt x="2012143" y="596300"/>
                    <a:pt x="1877044" y="601672"/>
                  </a:cubicBezTo>
                  <a:close/>
                  <a:moveTo>
                    <a:pt x="2155203" y="0"/>
                  </a:moveTo>
                  <a:lnTo>
                    <a:pt x="2726520" y="153083"/>
                  </a:lnTo>
                  <a:lnTo>
                    <a:pt x="2718332" y="639676"/>
                  </a:lnTo>
                  <a:lnTo>
                    <a:pt x="2703388" y="635671"/>
                  </a:lnTo>
                  <a:cubicBezTo>
                    <a:pt x="2825157" y="704200"/>
                    <a:pt x="2935213" y="788233"/>
                    <a:pt x="3028302" y="887881"/>
                  </a:cubicBezTo>
                  <a:lnTo>
                    <a:pt x="3461490" y="780167"/>
                  </a:lnTo>
                  <a:lnTo>
                    <a:pt x="3739170" y="1302405"/>
                  </a:lnTo>
                  <a:lnTo>
                    <a:pt x="3430511" y="1580676"/>
                  </a:lnTo>
                  <a:cubicBezTo>
                    <a:pt x="3469203" y="1721610"/>
                    <a:pt x="3487439" y="1869186"/>
                    <a:pt x="3480892" y="2019195"/>
                  </a:cubicBezTo>
                  <a:lnTo>
                    <a:pt x="3866431" y="2233221"/>
                  </a:lnTo>
                  <a:lnTo>
                    <a:pt x="3713346" y="2804538"/>
                  </a:lnTo>
                  <a:lnTo>
                    <a:pt x="3245518" y="2796670"/>
                  </a:lnTo>
                  <a:cubicBezTo>
                    <a:pt x="3186368" y="2895500"/>
                    <a:pt x="3114705" y="2984636"/>
                    <a:pt x="3034406" y="3064209"/>
                  </a:cubicBezTo>
                  <a:lnTo>
                    <a:pt x="3188044" y="3465205"/>
                  </a:lnTo>
                  <a:lnTo>
                    <a:pt x="2703542" y="3804459"/>
                  </a:lnTo>
                  <a:lnTo>
                    <a:pt x="2511083" y="3637373"/>
                  </a:lnTo>
                  <a:lnTo>
                    <a:pt x="2510721" y="3637782"/>
                  </a:lnTo>
                  <a:lnTo>
                    <a:pt x="2469028" y="3600862"/>
                  </a:lnTo>
                  <a:lnTo>
                    <a:pt x="2336049" y="3485413"/>
                  </a:lnTo>
                  <a:lnTo>
                    <a:pt x="2337504" y="3484394"/>
                  </a:lnTo>
                  <a:lnTo>
                    <a:pt x="2321804" y="3470491"/>
                  </a:lnTo>
                  <a:cubicBezTo>
                    <a:pt x="2198912" y="3505261"/>
                    <a:pt x="2070236" y="3521441"/>
                    <a:pt x="1939394" y="3520711"/>
                  </a:cubicBezTo>
                  <a:lnTo>
                    <a:pt x="1716657" y="3921936"/>
                  </a:lnTo>
                  <a:lnTo>
                    <a:pt x="1145338" y="3768853"/>
                  </a:lnTo>
                  <a:lnTo>
                    <a:pt x="1153058" y="3310015"/>
                  </a:lnTo>
                  <a:cubicBezTo>
                    <a:pt x="1031991" y="3241016"/>
                    <a:pt x="922646" y="3156634"/>
                    <a:pt x="830223" y="3056799"/>
                  </a:cubicBezTo>
                  <a:lnTo>
                    <a:pt x="837628" y="3072678"/>
                  </a:lnTo>
                  <a:lnTo>
                    <a:pt x="359851" y="3165234"/>
                  </a:lnTo>
                  <a:lnTo>
                    <a:pt x="109883" y="2629179"/>
                  </a:lnTo>
                  <a:lnTo>
                    <a:pt x="433005" y="2367184"/>
                  </a:lnTo>
                  <a:cubicBezTo>
                    <a:pt x="398515" y="2240774"/>
                    <a:pt x="380498" y="2109034"/>
                    <a:pt x="380471" y="1974963"/>
                  </a:cubicBezTo>
                  <a:lnTo>
                    <a:pt x="0" y="1763749"/>
                  </a:lnTo>
                  <a:lnTo>
                    <a:pt x="153083" y="1192432"/>
                  </a:lnTo>
                  <a:lnTo>
                    <a:pt x="589083" y="1199766"/>
                  </a:lnTo>
                  <a:cubicBezTo>
                    <a:pt x="648234" y="1095383"/>
                    <a:pt x="719659" y="1000210"/>
                    <a:pt x="800459" y="915022"/>
                  </a:cubicBezTo>
                  <a:lnTo>
                    <a:pt x="654428" y="464617"/>
                  </a:lnTo>
                  <a:lnTo>
                    <a:pt x="1156025" y="151183"/>
                  </a:lnTo>
                  <a:lnTo>
                    <a:pt x="1506312" y="489026"/>
                  </a:lnTo>
                  <a:lnTo>
                    <a:pt x="1502791" y="491226"/>
                  </a:lnTo>
                  <a:cubicBezTo>
                    <a:pt x="1640493" y="447897"/>
                    <a:pt x="1785874" y="427870"/>
                    <a:pt x="1933939" y="429497"/>
                  </a:cubicBezTo>
                  <a:lnTo>
                    <a:pt x="1918994" y="425494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xmlns="" id="{CD6203B4-7D57-4C4F-B23E-E4B08A2A6288}"/>
                </a:ext>
              </a:extLst>
            </p:cNvPr>
            <p:cNvSpPr/>
            <p:nvPr/>
          </p:nvSpPr>
          <p:spPr>
            <a:xfrm>
              <a:off x="4199330" y="1952531"/>
              <a:ext cx="988147" cy="987501"/>
            </a:xfrm>
            <a:custGeom>
              <a:avLst/>
              <a:gdLst>
                <a:gd name="connsiteX0" fmla="*/ 494461 w 988147"/>
                <a:gd name="connsiteY0" fmla="*/ 421567 h 987501"/>
                <a:gd name="connsiteX1" fmla="*/ 423011 w 988147"/>
                <a:gd name="connsiteY1" fmla="*/ 492709 h 987501"/>
                <a:gd name="connsiteX2" fmla="*/ 494153 w 988147"/>
                <a:gd name="connsiteY2" fmla="*/ 564468 h 987501"/>
                <a:gd name="connsiteX3" fmla="*/ 565757 w 988147"/>
                <a:gd name="connsiteY3" fmla="*/ 493172 h 987501"/>
                <a:gd name="connsiteX4" fmla="*/ 494461 w 988147"/>
                <a:gd name="connsiteY4" fmla="*/ 421567 h 987501"/>
                <a:gd name="connsiteX5" fmla="*/ 494770 w 988147"/>
                <a:gd name="connsiteY5" fmla="*/ 209069 h 987501"/>
                <a:gd name="connsiteX6" fmla="*/ 778410 w 988147"/>
                <a:gd name="connsiteY6" fmla="*/ 493480 h 987501"/>
                <a:gd name="connsiteX7" fmla="*/ 493690 w 988147"/>
                <a:gd name="connsiteY7" fmla="*/ 776812 h 987501"/>
                <a:gd name="connsiteX8" fmla="*/ 210512 w 988147"/>
                <a:gd name="connsiteY8" fmla="*/ 492554 h 987501"/>
                <a:gd name="connsiteX9" fmla="*/ 494770 w 988147"/>
                <a:gd name="connsiteY9" fmla="*/ 209069 h 987501"/>
                <a:gd name="connsiteX10" fmla="*/ 494464 w 988147"/>
                <a:gd name="connsiteY10" fmla="*/ 132604 h 987501"/>
                <a:gd name="connsiteX11" fmla="*/ 133489 w 988147"/>
                <a:gd name="connsiteY11" fmla="*/ 491485 h 987501"/>
                <a:gd name="connsiteX12" fmla="*/ 493893 w 988147"/>
                <a:gd name="connsiteY12" fmla="*/ 853411 h 987501"/>
                <a:gd name="connsiteX13" fmla="*/ 854867 w 988147"/>
                <a:gd name="connsiteY13" fmla="*/ 492817 h 987501"/>
                <a:gd name="connsiteX14" fmla="*/ 494464 w 988147"/>
                <a:gd name="connsiteY14" fmla="*/ 132604 h 987501"/>
                <a:gd name="connsiteX15" fmla="*/ 553293 w 988147"/>
                <a:gd name="connsiteY15" fmla="*/ 95 h 987501"/>
                <a:gd name="connsiteX16" fmla="*/ 558434 w 988147"/>
                <a:gd name="connsiteY16" fmla="*/ 285 h 987501"/>
                <a:gd name="connsiteX17" fmla="*/ 580519 w 988147"/>
                <a:gd name="connsiteY17" fmla="*/ 24083 h 987501"/>
                <a:gd name="connsiteX18" fmla="*/ 581851 w 988147"/>
                <a:gd name="connsiteY18" fmla="*/ 68444 h 987501"/>
                <a:gd name="connsiteX19" fmla="*/ 589657 w 988147"/>
                <a:gd name="connsiteY19" fmla="*/ 81390 h 987501"/>
                <a:gd name="connsiteX20" fmla="*/ 617835 w 988147"/>
                <a:gd name="connsiteY20" fmla="*/ 88815 h 987501"/>
                <a:gd name="connsiteX21" fmla="*/ 631162 w 988147"/>
                <a:gd name="connsiteY21" fmla="*/ 81771 h 987501"/>
                <a:gd name="connsiteX22" fmla="*/ 656483 w 988147"/>
                <a:gd name="connsiteY22" fmla="*/ 41218 h 987501"/>
                <a:gd name="connsiteX23" fmla="*/ 681043 w 988147"/>
                <a:gd name="connsiteY23" fmla="*/ 32651 h 987501"/>
                <a:gd name="connsiteX24" fmla="*/ 685422 w 988147"/>
                <a:gd name="connsiteY24" fmla="*/ 34174 h 987501"/>
                <a:gd name="connsiteX25" fmla="*/ 699320 w 988147"/>
                <a:gd name="connsiteY25" fmla="*/ 61400 h 987501"/>
                <a:gd name="connsiteX26" fmla="*/ 689420 w 988147"/>
                <a:gd name="connsiteY26" fmla="*/ 104046 h 987501"/>
                <a:gd name="connsiteX27" fmla="*/ 696274 w 988147"/>
                <a:gd name="connsiteY27" fmla="*/ 122514 h 987501"/>
                <a:gd name="connsiteX28" fmla="*/ 718359 w 988147"/>
                <a:gd name="connsiteY28" fmla="*/ 134699 h 987501"/>
                <a:gd name="connsiteX29" fmla="*/ 733019 w 988147"/>
                <a:gd name="connsiteY29" fmla="*/ 131272 h 987501"/>
                <a:gd name="connsiteX30" fmla="*/ 768050 w 988147"/>
                <a:gd name="connsiteY30" fmla="*/ 98715 h 987501"/>
                <a:gd name="connsiteX31" fmla="*/ 793943 w 988147"/>
                <a:gd name="connsiteY31" fmla="*/ 96621 h 987501"/>
                <a:gd name="connsiteX32" fmla="*/ 795275 w 988147"/>
                <a:gd name="connsiteY32" fmla="*/ 97573 h 987501"/>
                <a:gd name="connsiteX33" fmla="*/ 803462 w 988147"/>
                <a:gd name="connsiteY33" fmla="*/ 130510 h 987501"/>
                <a:gd name="connsiteX34" fmla="*/ 783091 w 988147"/>
                <a:gd name="connsiteY34" fmla="*/ 168587 h 987501"/>
                <a:gd name="connsiteX35" fmla="*/ 784804 w 988147"/>
                <a:gd name="connsiteY35" fmla="*/ 186674 h 987501"/>
                <a:gd name="connsiteX36" fmla="*/ 801939 w 988147"/>
                <a:gd name="connsiteY36" fmla="*/ 203619 h 987501"/>
                <a:gd name="connsiteX37" fmla="*/ 819074 w 988147"/>
                <a:gd name="connsiteY37" fmla="*/ 205142 h 987501"/>
                <a:gd name="connsiteX38" fmla="*/ 862292 w 988147"/>
                <a:gd name="connsiteY38" fmla="*/ 182295 h 987501"/>
                <a:gd name="connsiteX39" fmla="*/ 885900 w 988147"/>
                <a:gd name="connsiteY39" fmla="*/ 187246 h 987501"/>
                <a:gd name="connsiteX40" fmla="*/ 893135 w 988147"/>
                <a:gd name="connsiteY40" fmla="*/ 196955 h 987501"/>
                <a:gd name="connsiteX41" fmla="*/ 891231 w 988147"/>
                <a:gd name="connsiteY41" fmla="*/ 218279 h 987501"/>
                <a:gd name="connsiteX42" fmla="*/ 856771 w 988147"/>
                <a:gd name="connsiteY42" fmla="*/ 255404 h 987501"/>
                <a:gd name="connsiteX43" fmla="*/ 853725 w 988147"/>
                <a:gd name="connsiteY43" fmla="*/ 270635 h 987501"/>
                <a:gd name="connsiteX44" fmla="*/ 866861 w 988147"/>
                <a:gd name="connsiteY44" fmla="*/ 293481 h 987501"/>
                <a:gd name="connsiteX45" fmla="*/ 883615 w 988147"/>
                <a:gd name="connsiteY45" fmla="*/ 299003 h 987501"/>
                <a:gd name="connsiteX46" fmla="*/ 932354 w 988147"/>
                <a:gd name="connsiteY46" fmla="*/ 287960 h 987501"/>
                <a:gd name="connsiteX47" fmla="*/ 950441 w 988147"/>
                <a:gd name="connsiteY47" fmla="*/ 296337 h 987501"/>
                <a:gd name="connsiteX48" fmla="*/ 956153 w 988147"/>
                <a:gd name="connsiteY48" fmla="*/ 309474 h 987501"/>
                <a:gd name="connsiteX49" fmla="*/ 948347 w 988147"/>
                <a:gd name="connsiteY49" fmla="*/ 330798 h 987501"/>
                <a:gd name="connsiteX50" fmla="*/ 908175 w 988147"/>
                <a:gd name="connsiteY50" fmla="*/ 355738 h 987501"/>
                <a:gd name="connsiteX51" fmla="*/ 899608 w 988147"/>
                <a:gd name="connsiteY51" fmla="*/ 374396 h 987501"/>
                <a:gd name="connsiteX52" fmla="*/ 905510 w 988147"/>
                <a:gd name="connsiteY52" fmla="*/ 396100 h 987501"/>
                <a:gd name="connsiteX53" fmla="*/ 919789 w 988147"/>
                <a:gd name="connsiteY53" fmla="*/ 406191 h 987501"/>
                <a:gd name="connsiteX54" fmla="*/ 969861 w 988147"/>
                <a:gd name="connsiteY54" fmla="*/ 408095 h 987501"/>
                <a:gd name="connsiteX55" fmla="*/ 986044 w 988147"/>
                <a:gd name="connsiteY55" fmla="*/ 420851 h 987501"/>
                <a:gd name="connsiteX56" fmla="*/ 988138 w 988147"/>
                <a:gd name="connsiteY56" fmla="*/ 436272 h 987501"/>
                <a:gd name="connsiteX57" fmla="*/ 975763 w 988147"/>
                <a:gd name="connsiteY57" fmla="*/ 453788 h 987501"/>
                <a:gd name="connsiteX58" fmla="*/ 930641 w 988147"/>
                <a:gd name="connsiteY58" fmla="*/ 467686 h 987501"/>
                <a:gd name="connsiteX59" fmla="*/ 916552 w 988147"/>
                <a:gd name="connsiteY59" fmla="*/ 485582 h 987501"/>
                <a:gd name="connsiteX60" fmla="*/ 917504 w 988147"/>
                <a:gd name="connsiteY60" fmla="*/ 509191 h 987501"/>
                <a:gd name="connsiteX61" fmla="*/ 927214 w 988147"/>
                <a:gd name="connsiteY61" fmla="*/ 519471 h 987501"/>
                <a:gd name="connsiteX62" fmla="*/ 974620 w 988147"/>
                <a:gd name="connsiteY62" fmla="*/ 533941 h 987501"/>
                <a:gd name="connsiteX63" fmla="*/ 988138 w 988147"/>
                <a:gd name="connsiteY63" fmla="*/ 552789 h 987501"/>
                <a:gd name="connsiteX64" fmla="*/ 988138 w 988147"/>
                <a:gd name="connsiteY64" fmla="*/ 556216 h 987501"/>
                <a:gd name="connsiteX65" fmla="*/ 963768 w 988147"/>
                <a:gd name="connsiteY65" fmla="*/ 580395 h 987501"/>
                <a:gd name="connsiteX66" fmla="*/ 918837 w 988147"/>
                <a:gd name="connsiteY66" fmla="*/ 581728 h 987501"/>
                <a:gd name="connsiteX67" fmla="*/ 906843 w 988147"/>
                <a:gd name="connsiteY67" fmla="*/ 589153 h 987501"/>
                <a:gd name="connsiteX68" fmla="*/ 899227 w 988147"/>
                <a:gd name="connsiteY68" fmla="*/ 617330 h 987501"/>
                <a:gd name="connsiteX69" fmla="*/ 906652 w 988147"/>
                <a:gd name="connsiteY69" fmla="*/ 631038 h 987501"/>
                <a:gd name="connsiteX70" fmla="*/ 946253 w 988147"/>
                <a:gd name="connsiteY70" fmla="*/ 655789 h 987501"/>
                <a:gd name="connsiteX71" fmla="*/ 955201 w 988147"/>
                <a:gd name="connsiteY71" fmla="*/ 681110 h 987501"/>
                <a:gd name="connsiteX72" fmla="*/ 948918 w 988147"/>
                <a:gd name="connsiteY72" fmla="*/ 694057 h 987501"/>
                <a:gd name="connsiteX73" fmla="*/ 936734 w 988147"/>
                <a:gd name="connsiteY73" fmla="*/ 700149 h 987501"/>
                <a:gd name="connsiteX74" fmla="*/ 906462 w 988147"/>
                <a:gd name="connsiteY74" fmla="*/ 693485 h 987501"/>
                <a:gd name="connsiteX75" fmla="*/ 881711 w 988147"/>
                <a:gd name="connsiteY75" fmla="*/ 687774 h 987501"/>
                <a:gd name="connsiteX76" fmla="*/ 868765 w 988147"/>
                <a:gd name="connsiteY76" fmla="*/ 691772 h 987501"/>
                <a:gd name="connsiteX77" fmla="*/ 853154 w 988147"/>
                <a:gd name="connsiteY77" fmla="*/ 719759 h 987501"/>
                <a:gd name="connsiteX78" fmla="*/ 856961 w 988147"/>
                <a:gd name="connsiteY78" fmla="*/ 731753 h 987501"/>
                <a:gd name="connsiteX79" fmla="*/ 890279 w 988147"/>
                <a:gd name="connsiteY79" fmla="*/ 767546 h 987501"/>
                <a:gd name="connsiteX80" fmla="*/ 892373 w 988147"/>
                <a:gd name="connsiteY80" fmla="*/ 792106 h 987501"/>
                <a:gd name="connsiteX81" fmla="*/ 891040 w 988147"/>
                <a:gd name="connsiteY81" fmla="*/ 794010 h 987501"/>
                <a:gd name="connsiteX82" fmla="*/ 857532 w 988147"/>
                <a:gd name="connsiteY82" fmla="*/ 802387 h 987501"/>
                <a:gd name="connsiteX83" fmla="*/ 818884 w 988147"/>
                <a:gd name="connsiteY83" fmla="*/ 781825 h 987501"/>
                <a:gd name="connsiteX84" fmla="*/ 803843 w 988147"/>
                <a:gd name="connsiteY84" fmla="*/ 782396 h 987501"/>
                <a:gd name="connsiteX85" fmla="*/ 784233 w 988147"/>
                <a:gd name="connsiteY85" fmla="*/ 801625 h 987501"/>
                <a:gd name="connsiteX86" fmla="*/ 783281 w 988147"/>
                <a:gd name="connsiteY86" fmla="*/ 818189 h 987501"/>
                <a:gd name="connsiteX87" fmla="*/ 806128 w 988147"/>
                <a:gd name="connsiteY87" fmla="*/ 861407 h 987501"/>
                <a:gd name="connsiteX88" fmla="*/ 802320 w 988147"/>
                <a:gd name="connsiteY88" fmla="*/ 883873 h 987501"/>
                <a:gd name="connsiteX89" fmla="*/ 798512 w 988147"/>
                <a:gd name="connsiteY89" fmla="*/ 887300 h 987501"/>
                <a:gd name="connsiteX90" fmla="*/ 765766 w 988147"/>
                <a:gd name="connsiteY90" fmla="*/ 886157 h 987501"/>
                <a:gd name="connsiteX91" fmla="*/ 733781 w 988147"/>
                <a:gd name="connsiteY91" fmla="*/ 856266 h 987501"/>
                <a:gd name="connsiteX92" fmla="*/ 717407 w 988147"/>
                <a:gd name="connsiteY92" fmla="*/ 853030 h 987501"/>
                <a:gd name="connsiteX93" fmla="*/ 694941 w 988147"/>
                <a:gd name="connsiteY93" fmla="*/ 865786 h 987501"/>
                <a:gd name="connsiteX94" fmla="*/ 689420 w 988147"/>
                <a:gd name="connsiteY94" fmla="*/ 882540 h 987501"/>
                <a:gd name="connsiteX95" fmla="*/ 700844 w 988147"/>
                <a:gd name="connsiteY95" fmla="*/ 932421 h 987501"/>
                <a:gd name="connsiteX96" fmla="*/ 693418 w 988147"/>
                <a:gd name="connsiteY96" fmla="*/ 948985 h 987501"/>
                <a:gd name="connsiteX97" fmla="*/ 679330 w 988147"/>
                <a:gd name="connsiteY97" fmla="*/ 955268 h 987501"/>
                <a:gd name="connsiteX98" fmla="*/ 657816 w 988147"/>
                <a:gd name="connsiteY98" fmla="*/ 947653 h 987501"/>
                <a:gd name="connsiteX99" fmla="*/ 632875 w 988147"/>
                <a:gd name="connsiteY99" fmla="*/ 907481 h 987501"/>
                <a:gd name="connsiteX100" fmla="*/ 614217 w 988147"/>
                <a:gd name="connsiteY100" fmla="*/ 898723 h 987501"/>
                <a:gd name="connsiteX101" fmla="*/ 594226 w 988147"/>
                <a:gd name="connsiteY101" fmla="*/ 904054 h 987501"/>
                <a:gd name="connsiteX102" fmla="*/ 582042 w 988147"/>
                <a:gd name="connsiteY102" fmla="*/ 920617 h 987501"/>
                <a:gd name="connsiteX103" fmla="*/ 580709 w 988147"/>
                <a:gd name="connsiteY103" fmla="*/ 965549 h 987501"/>
                <a:gd name="connsiteX104" fmla="*/ 563384 w 988147"/>
                <a:gd name="connsiteY104" fmla="*/ 986111 h 987501"/>
                <a:gd name="connsiteX105" fmla="*/ 552532 w 988147"/>
                <a:gd name="connsiteY105" fmla="*/ 987443 h 987501"/>
                <a:gd name="connsiteX106" fmla="*/ 535016 w 988147"/>
                <a:gd name="connsiteY106" fmla="*/ 975639 h 987501"/>
                <a:gd name="connsiteX107" fmla="*/ 520356 w 988147"/>
                <a:gd name="connsiteY107" fmla="*/ 927852 h 987501"/>
                <a:gd name="connsiteX108" fmla="*/ 506648 w 988147"/>
                <a:gd name="connsiteY108" fmla="*/ 916048 h 987501"/>
                <a:gd name="connsiteX109" fmla="*/ 481517 w 988147"/>
                <a:gd name="connsiteY109" fmla="*/ 916238 h 987501"/>
                <a:gd name="connsiteX110" fmla="*/ 469332 w 988147"/>
                <a:gd name="connsiteY110" fmla="*/ 926710 h 987501"/>
                <a:gd name="connsiteX111" fmla="*/ 455434 w 988147"/>
                <a:gd name="connsiteY111" fmla="*/ 971832 h 987501"/>
                <a:gd name="connsiteX112" fmla="*/ 432017 w 988147"/>
                <a:gd name="connsiteY112" fmla="*/ 986872 h 987501"/>
                <a:gd name="connsiteX113" fmla="*/ 408409 w 988147"/>
                <a:gd name="connsiteY113" fmla="*/ 960218 h 987501"/>
                <a:gd name="connsiteX114" fmla="*/ 407266 w 988147"/>
                <a:gd name="connsiteY114" fmla="*/ 919285 h 987501"/>
                <a:gd name="connsiteX115" fmla="*/ 398699 w 988147"/>
                <a:gd name="connsiteY115" fmla="*/ 905577 h 987501"/>
                <a:gd name="connsiteX116" fmla="*/ 370902 w 988147"/>
                <a:gd name="connsiteY116" fmla="*/ 898532 h 987501"/>
                <a:gd name="connsiteX117" fmla="*/ 357575 w 988147"/>
                <a:gd name="connsiteY117" fmla="*/ 905577 h 987501"/>
                <a:gd name="connsiteX118" fmla="*/ 332254 w 988147"/>
                <a:gd name="connsiteY118" fmla="*/ 946129 h 987501"/>
                <a:gd name="connsiteX119" fmla="*/ 308645 w 988147"/>
                <a:gd name="connsiteY119" fmla="*/ 954697 h 987501"/>
                <a:gd name="connsiteX120" fmla="*/ 306932 w 988147"/>
                <a:gd name="connsiteY120" fmla="*/ 954126 h 987501"/>
                <a:gd name="connsiteX121" fmla="*/ 289797 w 988147"/>
                <a:gd name="connsiteY121" fmla="*/ 924235 h 987501"/>
                <a:gd name="connsiteX122" fmla="*/ 299507 w 988147"/>
                <a:gd name="connsiteY122" fmla="*/ 882159 h 987501"/>
                <a:gd name="connsiteX123" fmla="*/ 293224 w 988147"/>
                <a:gd name="connsiteY123" fmla="*/ 865024 h 987501"/>
                <a:gd name="connsiteX124" fmla="*/ 272853 w 988147"/>
                <a:gd name="connsiteY124" fmla="*/ 853220 h 987501"/>
                <a:gd name="connsiteX125" fmla="*/ 254385 w 988147"/>
                <a:gd name="connsiteY125" fmla="*/ 856647 h 987501"/>
                <a:gd name="connsiteX126" fmla="*/ 219925 w 988147"/>
                <a:gd name="connsiteY126" fmla="*/ 888823 h 987501"/>
                <a:gd name="connsiteX127" fmla="*/ 195746 w 988147"/>
                <a:gd name="connsiteY127" fmla="*/ 891107 h 987501"/>
                <a:gd name="connsiteX128" fmla="*/ 192319 w 988147"/>
                <a:gd name="connsiteY128" fmla="*/ 888823 h 987501"/>
                <a:gd name="connsiteX129" fmla="*/ 184703 w 988147"/>
                <a:gd name="connsiteY129" fmla="*/ 857028 h 987501"/>
                <a:gd name="connsiteX130" fmla="*/ 205265 w 988147"/>
                <a:gd name="connsiteY130" fmla="*/ 818379 h 987501"/>
                <a:gd name="connsiteX131" fmla="*/ 203742 w 988147"/>
                <a:gd name="connsiteY131" fmla="*/ 800293 h 987501"/>
                <a:gd name="connsiteX132" fmla="*/ 186607 w 988147"/>
                <a:gd name="connsiteY132" fmla="*/ 783348 h 987501"/>
                <a:gd name="connsiteX133" fmla="*/ 168901 w 988147"/>
                <a:gd name="connsiteY133" fmla="*/ 782015 h 987501"/>
                <a:gd name="connsiteX134" fmla="*/ 126064 w 988147"/>
                <a:gd name="connsiteY134" fmla="*/ 804672 h 987501"/>
                <a:gd name="connsiteX135" fmla="*/ 102647 w 988147"/>
                <a:gd name="connsiteY135" fmla="*/ 800293 h 987501"/>
                <a:gd name="connsiteX136" fmla="*/ 101123 w 988147"/>
                <a:gd name="connsiteY136" fmla="*/ 798579 h 987501"/>
                <a:gd name="connsiteX137" fmla="*/ 102075 w 988147"/>
                <a:gd name="connsiteY137" fmla="*/ 763548 h 987501"/>
                <a:gd name="connsiteX138" fmla="*/ 130824 w 988147"/>
                <a:gd name="connsiteY138" fmla="*/ 732895 h 987501"/>
                <a:gd name="connsiteX139" fmla="*/ 134251 w 988147"/>
                <a:gd name="connsiteY139" fmla="*/ 716141 h 987501"/>
                <a:gd name="connsiteX140" fmla="*/ 121114 w 988147"/>
                <a:gd name="connsiteY140" fmla="*/ 693295 h 987501"/>
                <a:gd name="connsiteX141" fmla="*/ 104551 w 988147"/>
                <a:gd name="connsiteY141" fmla="*/ 688535 h 987501"/>
                <a:gd name="connsiteX142" fmla="*/ 63046 w 988147"/>
                <a:gd name="connsiteY142" fmla="*/ 698055 h 987501"/>
                <a:gd name="connsiteX143" fmla="*/ 57525 w 988147"/>
                <a:gd name="connsiteY143" fmla="*/ 699387 h 987501"/>
                <a:gd name="connsiteX144" fmla="*/ 36963 w 988147"/>
                <a:gd name="connsiteY144" fmla="*/ 689297 h 987501"/>
                <a:gd name="connsiteX145" fmla="*/ 32203 w 988147"/>
                <a:gd name="connsiteY145" fmla="*/ 678255 h 987501"/>
                <a:gd name="connsiteX146" fmla="*/ 39819 w 988147"/>
                <a:gd name="connsiteY146" fmla="*/ 656741 h 987501"/>
                <a:gd name="connsiteX147" fmla="*/ 78848 w 988147"/>
                <a:gd name="connsiteY147" fmla="*/ 632371 h 987501"/>
                <a:gd name="connsiteX148" fmla="*/ 88177 w 988147"/>
                <a:gd name="connsiteY148" fmla="*/ 610477 h 987501"/>
                <a:gd name="connsiteX149" fmla="*/ 82275 w 988147"/>
                <a:gd name="connsiteY149" fmla="*/ 590676 h 987501"/>
                <a:gd name="connsiteX150" fmla="*/ 67996 w 988147"/>
                <a:gd name="connsiteY150" fmla="*/ 581157 h 987501"/>
                <a:gd name="connsiteX151" fmla="*/ 21922 w 988147"/>
                <a:gd name="connsiteY151" fmla="*/ 579824 h 987501"/>
                <a:gd name="connsiteX152" fmla="*/ 1360 w 988147"/>
                <a:gd name="connsiteY152" fmla="*/ 562499 h 987501"/>
                <a:gd name="connsiteX153" fmla="*/ 599 w 988147"/>
                <a:gd name="connsiteY153" fmla="*/ 558501 h 987501"/>
                <a:gd name="connsiteX154" fmla="*/ 17924 w 988147"/>
                <a:gd name="connsiteY154" fmla="*/ 532227 h 987501"/>
                <a:gd name="connsiteX155" fmla="*/ 59238 w 988147"/>
                <a:gd name="connsiteY155" fmla="*/ 519662 h 987501"/>
                <a:gd name="connsiteX156" fmla="*/ 71614 w 988147"/>
                <a:gd name="connsiteY156" fmla="*/ 505763 h 987501"/>
                <a:gd name="connsiteX157" fmla="*/ 71042 w 988147"/>
                <a:gd name="connsiteY157" fmla="*/ 479300 h 987501"/>
                <a:gd name="connsiteX158" fmla="*/ 61333 w 988147"/>
                <a:gd name="connsiteY158" fmla="*/ 468447 h 987501"/>
                <a:gd name="connsiteX159" fmla="*/ 17353 w 988147"/>
                <a:gd name="connsiteY159" fmla="*/ 454930 h 987501"/>
                <a:gd name="connsiteX160" fmla="*/ 599 w 988147"/>
                <a:gd name="connsiteY160" fmla="*/ 430560 h 987501"/>
                <a:gd name="connsiteX161" fmla="*/ 2312 w 988147"/>
                <a:gd name="connsiteY161" fmla="*/ 420470 h 987501"/>
                <a:gd name="connsiteX162" fmla="*/ 18115 w 988147"/>
                <a:gd name="connsiteY162" fmla="*/ 407904 h 987501"/>
                <a:gd name="connsiteX163" fmla="*/ 60761 w 988147"/>
                <a:gd name="connsiteY163" fmla="*/ 406572 h 987501"/>
                <a:gd name="connsiteX164" fmla="*/ 67044 w 988147"/>
                <a:gd name="connsiteY164" fmla="*/ 406381 h 987501"/>
                <a:gd name="connsiteX165" fmla="*/ 83989 w 988147"/>
                <a:gd name="connsiteY165" fmla="*/ 393054 h 987501"/>
                <a:gd name="connsiteX166" fmla="*/ 88938 w 988147"/>
                <a:gd name="connsiteY166" fmla="*/ 374206 h 987501"/>
                <a:gd name="connsiteX167" fmla="*/ 80943 w 988147"/>
                <a:gd name="connsiteY167" fmla="*/ 356309 h 987501"/>
                <a:gd name="connsiteX168" fmla="*/ 41913 w 988147"/>
                <a:gd name="connsiteY168" fmla="*/ 331940 h 987501"/>
                <a:gd name="connsiteX169" fmla="*/ 33155 w 988147"/>
                <a:gd name="connsiteY169" fmla="*/ 306999 h 987501"/>
                <a:gd name="connsiteX170" fmla="*/ 38676 w 988147"/>
                <a:gd name="connsiteY170" fmla="*/ 295005 h 987501"/>
                <a:gd name="connsiteX171" fmla="*/ 55811 w 988147"/>
                <a:gd name="connsiteY171" fmla="*/ 287770 h 987501"/>
                <a:gd name="connsiteX172" fmla="*/ 104551 w 988147"/>
                <a:gd name="connsiteY172" fmla="*/ 299003 h 987501"/>
                <a:gd name="connsiteX173" fmla="*/ 122256 w 988147"/>
                <a:gd name="connsiteY173" fmla="*/ 293101 h 987501"/>
                <a:gd name="connsiteX174" fmla="*/ 134251 w 988147"/>
                <a:gd name="connsiteY174" fmla="*/ 272158 h 987501"/>
                <a:gd name="connsiteX175" fmla="*/ 130824 w 988147"/>
                <a:gd name="connsiteY175" fmla="*/ 254262 h 987501"/>
                <a:gd name="connsiteX176" fmla="*/ 98458 w 988147"/>
                <a:gd name="connsiteY176" fmla="*/ 219802 h 987501"/>
                <a:gd name="connsiteX177" fmla="*/ 96554 w 988147"/>
                <a:gd name="connsiteY177" fmla="*/ 195242 h 987501"/>
                <a:gd name="connsiteX178" fmla="*/ 99791 w 988147"/>
                <a:gd name="connsiteY178" fmla="*/ 190482 h 987501"/>
                <a:gd name="connsiteX179" fmla="*/ 129110 w 988147"/>
                <a:gd name="connsiteY179" fmla="*/ 184009 h 987501"/>
                <a:gd name="connsiteX180" fmla="*/ 168711 w 988147"/>
                <a:gd name="connsiteY180" fmla="*/ 205142 h 987501"/>
                <a:gd name="connsiteX181" fmla="*/ 187369 w 988147"/>
                <a:gd name="connsiteY181" fmla="*/ 203428 h 987501"/>
                <a:gd name="connsiteX182" fmla="*/ 203361 w 988147"/>
                <a:gd name="connsiteY182" fmla="*/ 187626 h 987501"/>
                <a:gd name="connsiteX183" fmla="*/ 205456 w 988147"/>
                <a:gd name="connsiteY183" fmla="*/ 168587 h 987501"/>
                <a:gd name="connsiteX184" fmla="*/ 182419 w 988147"/>
                <a:gd name="connsiteY184" fmla="*/ 125370 h 987501"/>
                <a:gd name="connsiteX185" fmla="*/ 186417 w 988147"/>
                <a:gd name="connsiteY185" fmla="*/ 103475 h 987501"/>
                <a:gd name="connsiteX186" fmla="*/ 198411 w 988147"/>
                <a:gd name="connsiteY186" fmla="*/ 94527 h 987501"/>
                <a:gd name="connsiteX187" fmla="*/ 217831 w 988147"/>
                <a:gd name="connsiteY187" fmla="*/ 96621 h 987501"/>
                <a:gd name="connsiteX188" fmla="*/ 250768 w 988147"/>
                <a:gd name="connsiteY188" fmla="*/ 127273 h 987501"/>
                <a:gd name="connsiteX189" fmla="*/ 278564 w 988147"/>
                <a:gd name="connsiteY189" fmla="*/ 131272 h 987501"/>
                <a:gd name="connsiteX190" fmla="*/ 294176 w 988147"/>
                <a:gd name="connsiteY190" fmla="*/ 121562 h 987501"/>
                <a:gd name="connsiteX191" fmla="*/ 299507 w 988147"/>
                <a:gd name="connsiteY191" fmla="*/ 105189 h 987501"/>
                <a:gd name="connsiteX192" fmla="*/ 288465 w 988147"/>
                <a:gd name="connsiteY192" fmla="*/ 57592 h 987501"/>
                <a:gd name="connsiteX193" fmla="*/ 297794 w 988147"/>
                <a:gd name="connsiteY193" fmla="*/ 37220 h 987501"/>
                <a:gd name="connsiteX194" fmla="*/ 310549 w 988147"/>
                <a:gd name="connsiteY194" fmla="*/ 31889 h 987501"/>
                <a:gd name="connsiteX195" fmla="*/ 330731 w 988147"/>
                <a:gd name="connsiteY195" fmla="*/ 39124 h 987501"/>
                <a:gd name="connsiteX196" fmla="*/ 356243 w 988147"/>
                <a:gd name="connsiteY196" fmla="*/ 80248 h 987501"/>
                <a:gd name="connsiteX197" fmla="*/ 373949 w 988147"/>
                <a:gd name="connsiteY197" fmla="*/ 88815 h 987501"/>
                <a:gd name="connsiteX198" fmla="*/ 397747 w 988147"/>
                <a:gd name="connsiteY198" fmla="*/ 82152 h 987501"/>
                <a:gd name="connsiteX199" fmla="*/ 406505 w 988147"/>
                <a:gd name="connsiteY199" fmla="*/ 69396 h 987501"/>
                <a:gd name="connsiteX200" fmla="*/ 408409 w 988147"/>
                <a:gd name="connsiteY200" fmla="*/ 19895 h 987501"/>
                <a:gd name="connsiteX201" fmla="*/ 422497 w 988147"/>
                <a:gd name="connsiteY201" fmla="*/ 1808 h 987501"/>
                <a:gd name="connsiteX202" fmla="*/ 427638 w 988147"/>
                <a:gd name="connsiteY202" fmla="*/ 666 h 987501"/>
                <a:gd name="connsiteX203" fmla="*/ 456005 w 988147"/>
                <a:gd name="connsiteY203" fmla="*/ 17991 h 987501"/>
                <a:gd name="connsiteX204" fmla="*/ 468571 w 988147"/>
                <a:gd name="connsiteY204" fmla="*/ 59876 h 987501"/>
                <a:gd name="connsiteX205" fmla="*/ 480946 w 988147"/>
                <a:gd name="connsiteY205" fmla="*/ 71109 h 987501"/>
                <a:gd name="connsiteX206" fmla="*/ 507981 w 988147"/>
                <a:gd name="connsiteY206" fmla="*/ 71109 h 987501"/>
                <a:gd name="connsiteX207" fmla="*/ 519975 w 988147"/>
                <a:gd name="connsiteY207" fmla="*/ 60257 h 987501"/>
                <a:gd name="connsiteX208" fmla="*/ 534064 w 988147"/>
                <a:gd name="connsiteY208" fmla="*/ 13993 h 987501"/>
                <a:gd name="connsiteX209" fmla="*/ 553293 w 988147"/>
                <a:gd name="connsiteY209" fmla="*/ 95 h 98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</a:cxnLst>
              <a:rect l="l" t="t" r="r" b="b"/>
              <a:pathLst>
                <a:path w="988147" h="987501">
                  <a:moveTo>
                    <a:pt x="494461" y="421567"/>
                  </a:moveTo>
                  <a:cubicBezTo>
                    <a:pt x="451560" y="421567"/>
                    <a:pt x="422857" y="456752"/>
                    <a:pt x="423011" y="492709"/>
                  </a:cubicBezTo>
                  <a:cubicBezTo>
                    <a:pt x="423166" y="532523"/>
                    <a:pt x="454492" y="564468"/>
                    <a:pt x="494153" y="564468"/>
                  </a:cubicBezTo>
                  <a:cubicBezTo>
                    <a:pt x="533813" y="564468"/>
                    <a:pt x="565603" y="532986"/>
                    <a:pt x="565757" y="493172"/>
                  </a:cubicBezTo>
                  <a:cubicBezTo>
                    <a:pt x="565912" y="453512"/>
                    <a:pt x="534739" y="421567"/>
                    <a:pt x="494461" y="421567"/>
                  </a:cubicBezTo>
                  <a:close/>
                  <a:moveTo>
                    <a:pt x="494770" y="209069"/>
                  </a:moveTo>
                  <a:cubicBezTo>
                    <a:pt x="650788" y="209378"/>
                    <a:pt x="778719" y="337000"/>
                    <a:pt x="778410" y="493480"/>
                  </a:cubicBezTo>
                  <a:cubicBezTo>
                    <a:pt x="778102" y="648263"/>
                    <a:pt x="652485" y="777121"/>
                    <a:pt x="493690" y="776812"/>
                  </a:cubicBezTo>
                  <a:cubicBezTo>
                    <a:pt x="333660" y="776349"/>
                    <a:pt x="209278" y="645794"/>
                    <a:pt x="210512" y="492554"/>
                  </a:cubicBezTo>
                  <a:cubicBezTo>
                    <a:pt x="209586" y="337154"/>
                    <a:pt x="337981" y="208760"/>
                    <a:pt x="494770" y="209069"/>
                  </a:cubicBezTo>
                  <a:close/>
                  <a:moveTo>
                    <a:pt x="494464" y="132604"/>
                  </a:moveTo>
                  <a:cubicBezTo>
                    <a:pt x="293795" y="132414"/>
                    <a:pt x="134251" y="293291"/>
                    <a:pt x="133489" y="491485"/>
                  </a:cubicBezTo>
                  <a:cubicBezTo>
                    <a:pt x="132728" y="694437"/>
                    <a:pt x="297413" y="853982"/>
                    <a:pt x="493893" y="853411"/>
                  </a:cubicBezTo>
                  <a:cubicBezTo>
                    <a:pt x="689801" y="854172"/>
                    <a:pt x="855057" y="696531"/>
                    <a:pt x="854867" y="492817"/>
                  </a:cubicBezTo>
                  <a:cubicBezTo>
                    <a:pt x="854677" y="292530"/>
                    <a:pt x="693990" y="132795"/>
                    <a:pt x="494464" y="132604"/>
                  </a:cubicBezTo>
                  <a:close/>
                  <a:moveTo>
                    <a:pt x="553293" y="95"/>
                  </a:moveTo>
                  <a:cubicBezTo>
                    <a:pt x="555007" y="95"/>
                    <a:pt x="556720" y="95"/>
                    <a:pt x="558434" y="285"/>
                  </a:cubicBezTo>
                  <a:cubicBezTo>
                    <a:pt x="575378" y="1999"/>
                    <a:pt x="580138" y="7139"/>
                    <a:pt x="580519" y="24083"/>
                  </a:cubicBezTo>
                  <a:cubicBezTo>
                    <a:pt x="580900" y="38934"/>
                    <a:pt x="581471" y="53594"/>
                    <a:pt x="581851" y="68444"/>
                  </a:cubicBezTo>
                  <a:cubicBezTo>
                    <a:pt x="582042" y="74346"/>
                    <a:pt x="584136" y="78915"/>
                    <a:pt x="589657" y="81390"/>
                  </a:cubicBezTo>
                  <a:cubicBezTo>
                    <a:pt x="598606" y="85388"/>
                    <a:pt x="607934" y="88054"/>
                    <a:pt x="617835" y="88815"/>
                  </a:cubicBezTo>
                  <a:cubicBezTo>
                    <a:pt x="623927" y="89196"/>
                    <a:pt x="628116" y="86721"/>
                    <a:pt x="631162" y="81771"/>
                  </a:cubicBezTo>
                  <a:cubicBezTo>
                    <a:pt x="639539" y="68253"/>
                    <a:pt x="648106" y="54736"/>
                    <a:pt x="656483" y="41218"/>
                  </a:cubicBezTo>
                  <a:cubicBezTo>
                    <a:pt x="663718" y="29795"/>
                    <a:pt x="668097" y="28272"/>
                    <a:pt x="681043" y="32651"/>
                  </a:cubicBezTo>
                  <a:cubicBezTo>
                    <a:pt x="682566" y="33222"/>
                    <a:pt x="683899" y="33603"/>
                    <a:pt x="685422" y="34174"/>
                  </a:cubicBezTo>
                  <a:cubicBezTo>
                    <a:pt x="700463" y="40647"/>
                    <a:pt x="702938" y="45407"/>
                    <a:pt x="699320" y="61400"/>
                  </a:cubicBezTo>
                  <a:cubicBezTo>
                    <a:pt x="696084" y="75678"/>
                    <a:pt x="692847" y="89767"/>
                    <a:pt x="689420" y="104046"/>
                  </a:cubicBezTo>
                  <a:cubicBezTo>
                    <a:pt x="687516" y="111852"/>
                    <a:pt x="689420" y="117944"/>
                    <a:pt x="696274" y="122514"/>
                  </a:cubicBezTo>
                  <a:cubicBezTo>
                    <a:pt x="703319" y="127273"/>
                    <a:pt x="710363" y="131652"/>
                    <a:pt x="718359" y="134699"/>
                  </a:cubicBezTo>
                  <a:cubicBezTo>
                    <a:pt x="724071" y="136793"/>
                    <a:pt x="728640" y="135460"/>
                    <a:pt x="733019" y="131272"/>
                  </a:cubicBezTo>
                  <a:cubicBezTo>
                    <a:pt x="744632" y="120229"/>
                    <a:pt x="756246" y="109567"/>
                    <a:pt x="768050" y="98715"/>
                  </a:cubicBezTo>
                  <a:cubicBezTo>
                    <a:pt x="777760" y="89577"/>
                    <a:pt x="783091" y="89196"/>
                    <a:pt x="793943" y="96621"/>
                  </a:cubicBezTo>
                  <a:cubicBezTo>
                    <a:pt x="794514" y="97002"/>
                    <a:pt x="794895" y="97192"/>
                    <a:pt x="795275" y="97573"/>
                  </a:cubicBezTo>
                  <a:cubicBezTo>
                    <a:pt x="813743" y="110900"/>
                    <a:pt x="811078" y="116612"/>
                    <a:pt x="803462" y="130510"/>
                  </a:cubicBezTo>
                  <a:cubicBezTo>
                    <a:pt x="796609" y="143076"/>
                    <a:pt x="790135" y="156022"/>
                    <a:pt x="783091" y="168587"/>
                  </a:cubicBezTo>
                  <a:cubicBezTo>
                    <a:pt x="779474" y="175251"/>
                    <a:pt x="780235" y="180963"/>
                    <a:pt x="784804" y="186674"/>
                  </a:cubicBezTo>
                  <a:cubicBezTo>
                    <a:pt x="789945" y="192957"/>
                    <a:pt x="795657" y="198669"/>
                    <a:pt x="801939" y="203619"/>
                  </a:cubicBezTo>
                  <a:cubicBezTo>
                    <a:pt x="807270" y="207807"/>
                    <a:pt x="812791" y="208378"/>
                    <a:pt x="819074" y="205142"/>
                  </a:cubicBezTo>
                  <a:cubicBezTo>
                    <a:pt x="833353" y="197336"/>
                    <a:pt x="847822" y="189721"/>
                    <a:pt x="862292" y="182295"/>
                  </a:cubicBezTo>
                  <a:cubicBezTo>
                    <a:pt x="872573" y="176965"/>
                    <a:pt x="878475" y="178107"/>
                    <a:pt x="885900" y="187246"/>
                  </a:cubicBezTo>
                  <a:cubicBezTo>
                    <a:pt x="888565" y="190291"/>
                    <a:pt x="891040" y="193528"/>
                    <a:pt x="893135" y="196955"/>
                  </a:cubicBezTo>
                  <a:cubicBezTo>
                    <a:pt x="898465" y="205332"/>
                    <a:pt x="897894" y="210853"/>
                    <a:pt x="891231" y="218279"/>
                  </a:cubicBezTo>
                  <a:cubicBezTo>
                    <a:pt x="879807" y="230654"/>
                    <a:pt x="868384" y="243219"/>
                    <a:pt x="856771" y="255404"/>
                  </a:cubicBezTo>
                  <a:cubicBezTo>
                    <a:pt x="852392" y="259973"/>
                    <a:pt x="851440" y="264924"/>
                    <a:pt x="853725" y="270635"/>
                  </a:cubicBezTo>
                  <a:cubicBezTo>
                    <a:pt x="857151" y="278822"/>
                    <a:pt x="861340" y="286437"/>
                    <a:pt x="866861" y="293481"/>
                  </a:cubicBezTo>
                  <a:cubicBezTo>
                    <a:pt x="871240" y="299193"/>
                    <a:pt x="876571" y="300716"/>
                    <a:pt x="883615" y="299003"/>
                  </a:cubicBezTo>
                  <a:cubicBezTo>
                    <a:pt x="899798" y="295005"/>
                    <a:pt x="916172" y="291387"/>
                    <a:pt x="932354" y="287960"/>
                  </a:cubicBezTo>
                  <a:cubicBezTo>
                    <a:pt x="940922" y="286056"/>
                    <a:pt x="946063" y="288532"/>
                    <a:pt x="950441" y="296337"/>
                  </a:cubicBezTo>
                  <a:cubicBezTo>
                    <a:pt x="952726" y="300526"/>
                    <a:pt x="954630" y="304905"/>
                    <a:pt x="956153" y="309474"/>
                  </a:cubicBezTo>
                  <a:cubicBezTo>
                    <a:pt x="959389" y="319945"/>
                    <a:pt x="957676" y="324896"/>
                    <a:pt x="948347" y="330798"/>
                  </a:cubicBezTo>
                  <a:cubicBezTo>
                    <a:pt x="935020" y="339175"/>
                    <a:pt x="921883" y="347932"/>
                    <a:pt x="908175" y="355738"/>
                  </a:cubicBezTo>
                  <a:cubicBezTo>
                    <a:pt x="900369" y="360307"/>
                    <a:pt x="898275" y="366400"/>
                    <a:pt x="899608" y="374396"/>
                  </a:cubicBezTo>
                  <a:cubicBezTo>
                    <a:pt x="900750" y="381821"/>
                    <a:pt x="902845" y="389056"/>
                    <a:pt x="905510" y="396100"/>
                  </a:cubicBezTo>
                  <a:cubicBezTo>
                    <a:pt x="907985" y="402573"/>
                    <a:pt x="912364" y="406001"/>
                    <a:pt x="919789" y="406191"/>
                  </a:cubicBezTo>
                  <a:cubicBezTo>
                    <a:pt x="936543" y="406381"/>
                    <a:pt x="953107" y="407524"/>
                    <a:pt x="969861" y="408095"/>
                  </a:cubicBezTo>
                  <a:cubicBezTo>
                    <a:pt x="978999" y="408476"/>
                    <a:pt x="983569" y="412093"/>
                    <a:pt x="986044" y="420851"/>
                  </a:cubicBezTo>
                  <a:cubicBezTo>
                    <a:pt x="987567" y="425801"/>
                    <a:pt x="988138" y="430941"/>
                    <a:pt x="988138" y="436272"/>
                  </a:cubicBezTo>
                  <a:cubicBezTo>
                    <a:pt x="988138" y="446553"/>
                    <a:pt x="985282" y="450742"/>
                    <a:pt x="975763" y="453788"/>
                  </a:cubicBezTo>
                  <a:cubicBezTo>
                    <a:pt x="960722" y="458548"/>
                    <a:pt x="945681" y="463117"/>
                    <a:pt x="930641" y="467686"/>
                  </a:cubicBezTo>
                  <a:cubicBezTo>
                    <a:pt x="919789" y="470923"/>
                    <a:pt x="916933" y="474350"/>
                    <a:pt x="916552" y="485582"/>
                  </a:cubicBezTo>
                  <a:cubicBezTo>
                    <a:pt x="916362" y="493388"/>
                    <a:pt x="915791" y="501384"/>
                    <a:pt x="917504" y="509191"/>
                  </a:cubicBezTo>
                  <a:cubicBezTo>
                    <a:pt x="918647" y="514521"/>
                    <a:pt x="921883" y="517758"/>
                    <a:pt x="927214" y="519471"/>
                  </a:cubicBezTo>
                  <a:cubicBezTo>
                    <a:pt x="943016" y="524231"/>
                    <a:pt x="958818" y="528991"/>
                    <a:pt x="974620" y="533941"/>
                  </a:cubicBezTo>
                  <a:cubicBezTo>
                    <a:pt x="985663" y="537368"/>
                    <a:pt x="988329" y="541176"/>
                    <a:pt x="988138" y="552789"/>
                  </a:cubicBezTo>
                  <a:cubicBezTo>
                    <a:pt x="988138" y="553931"/>
                    <a:pt x="988138" y="555074"/>
                    <a:pt x="988138" y="556216"/>
                  </a:cubicBezTo>
                  <a:cubicBezTo>
                    <a:pt x="987377" y="574113"/>
                    <a:pt x="981665" y="579824"/>
                    <a:pt x="963768" y="580395"/>
                  </a:cubicBezTo>
                  <a:cubicBezTo>
                    <a:pt x="948728" y="580776"/>
                    <a:pt x="933878" y="581538"/>
                    <a:pt x="918837" y="581728"/>
                  </a:cubicBezTo>
                  <a:cubicBezTo>
                    <a:pt x="913125" y="581918"/>
                    <a:pt x="909127" y="584394"/>
                    <a:pt x="906843" y="589153"/>
                  </a:cubicBezTo>
                  <a:cubicBezTo>
                    <a:pt x="902654" y="598101"/>
                    <a:pt x="899989" y="607430"/>
                    <a:pt x="899227" y="617330"/>
                  </a:cubicBezTo>
                  <a:cubicBezTo>
                    <a:pt x="898656" y="623613"/>
                    <a:pt x="901321" y="627802"/>
                    <a:pt x="906652" y="631038"/>
                  </a:cubicBezTo>
                  <a:cubicBezTo>
                    <a:pt x="919979" y="639225"/>
                    <a:pt x="933116" y="647412"/>
                    <a:pt x="946253" y="655789"/>
                  </a:cubicBezTo>
                  <a:cubicBezTo>
                    <a:pt x="958247" y="663214"/>
                    <a:pt x="959770" y="667783"/>
                    <a:pt x="955201" y="681110"/>
                  </a:cubicBezTo>
                  <a:cubicBezTo>
                    <a:pt x="953678" y="685680"/>
                    <a:pt x="951584" y="690058"/>
                    <a:pt x="948918" y="694057"/>
                  </a:cubicBezTo>
                  <a:cubicBezTo>
                    <a:pt x="946443" y="697674"/>
                    <a:pt x="942445" y="700149"/>
                    <a:pt x="936734" y="700149"/>
                  </a:cubicBezTo>
                  <a:cubicBezTo>
                    <a:pt x="926643" y="697864"/>
                    <a:pt x="916552" y="695579"/>
                    <a:pt x="906462" y="693485"/>
                  </a:cubicBezTo>
                  <a:cubicBezTo>
                    <a:pt x="898275" y="691581"/>
                    <a:pt x="889898" y="689868"/>
                    <a:pt x="881711" y="687774"/>
                  </a:cubicBezTo>
                  <a:cubicBezTo>
                    <a:pt x="876381" y="686441"/>
                    <a:pt x="872192" y="687964"/>
                    <a:pt x="868765" y="691772"/>
                  </a:cubicBezTo>
                  <a:cubicBezTo>
                    <a:pt x="861721" y="699959"/>
                    <a:pt x="856199" y="709288"/>
                    <a:pt x="853154" y="719759"/>
                  </a:cubicBezTo>
                  <a:cubicBezTo>
                    <a:pt x="851630" y="724709"/>
                    <a:pt x="853915" y="728326"/>
                    <a:pt x="856961" y="731753"/>
                  </a:cubicBezTo>
                  <a:cubicBezTo>
                    <a:pt x="868004" y="743748"/>
                    <a:pt x="879236" y="755742"/>
                    <a:pt x="890279" y="767546"/>
                  </a:cubicBezTo>
                  <a:cubicBezTo>
                    <a:pt x="898656" y="776494"/>
                    <a:pt x="899037" y="781825"/>
                    <a:pt x="892373" y="792106"/>
                  </a:cubicBezTo>
                  <a:cubicBezTo>
                    <a:pt x="891992" y="792677"/>
                    <a:pt x="891612" y="793439"/>
                    <a:pt x="891040" y="794010"/>
                  </a:cubicBezTo>
                  <a:cubicBezTo>
                    <a:pt x="878475" y="810954"/>
                    <a:pt x="872954" y="811145"/>
                    <a:pt x="857532" y="802387"/>
                  </a:cubicBezTo>
                  <a:cubicBezTo>
                    <a:pt x="844966" y="795152"/>
                    <a:pt x="831640" y="788679"/>
                    <a:pt x="818884" y="781825"/>
                  </a:cubicBezTo>
                  <a:cubicBezTo>
                    <a:pt x="813553" y="778969"/>
                    <a:pt x="808603" y="778969"/>
                    <a:pt x="803843" y="782396"/>
                  </a:cubicBezTo>
                  <a:cubicBezTo>
                    <a:pt x="796227" y="787727"/>
                    <a:pt x="789754" y="794200"/>
                    <a:pt x="784233" y="801625"/>
                  </a:cubicBezTo>
                  <a:cubicBezTo>
                    <a:pt x="780235" y="806956"/>
                    <a:pt x="780045" y="812287"/>
                    <a:pt x="783281" y="818189"/>
                  </a:cubicBezTo>
                  <a:cubicBezTo>
                    <a:pt x="791087" y="832468"/>
                    <a:pt x="798703" y="846937"/>
                    <a:pt x="806128" y="861407"/>
                  </a:cubicBezTo>
                  <a:cubicBezTo>
                    <a:pt x="811268" y="871498"/>
                    <a:pt x="810507" y="876067"/>
                    <a:pt x="802320" y="883873"/>
                  </a:cubicBezTo>
                  <a:cubicBezTo>
                    <a:pt x="800987" y="885015"/>
                    <a:pt x="799845" y="886348"/>
                    <a:pt x="798512" y="887300"/>
                  </a:cubicBezTo>
                  <a:cubicBezTo>
                    <a:pt x="786328" y="896248"/>
                    <a:pt x="780045" y="900627"/>
                    <a:pt x="765766" y="886157"/>
                  </a:cubicBezTo>
                  <a:cubicBezTo>
                    <a:pt x="755485" y="875686"/>
                    <a:pt x="744442" y="866357"/>
                    <a:pt x="733781" y="856266"/>
                  </a:cubicBezTo>
                  <a:cubicBezTo>
                    <a:pt x="728830" y="851507"/>
                    <a:pt x="723500" y="850555"/>
                    <a:pt x="717407" y="853030"/>
                  </a:cubicBezTo>
                  <a:cubicBezTo>
                    <a:pt x="709411" y="856266"/>
                    <a:pt x="701796" y="860455"/>
                    <a:pt x="694941" y="865786"/>
                  </a:cubicBezTo>
                  <a:cubicBezTo>
                    <a:pt x="689230" y="870165"/>
                    <a:pt x="687707" y="875686"/>
                    <a:pt x="689420" y="882540"/>
                  </a:cubicBezTo>
                  <a:cubicBezTo>
                    <a:pt x="693418" y="899104"/>
                    <a:pt x="697226" y="915858"/>
                    <a:pt x="700844" y="932421"/>
                  </a:cubicBezTo>
                  <a:cubicBezTo>
                    <a:pt x="702367" y="939656"/>
                    <a:pt x="699892" y="945177"/>
                    <a:pt x="693418" y="948985"/>
                  </a:cubicBezTo>
                  <a:cubicBezTo>
                    <a:pt x="689039" y="951651"/>
                    <a:pt x="684280" y="953745"/>
                    <a:pt x="679330" y="955268"/>
                  </a:cubicBezTo>
                  <a:cubicBezTo>
                    <a:pt x="669239" y="958504"/>
                    <a:pt x="663528" y="956600"/>
                    <a:pt x="657816" y="947653"/>
                  </a:cubicBezTo>
                  <a:cubicBezTo>
                    <a:pt x="649439" y="934325"/>
                    <a:pt x="640872" y="921189"/>
                    <a:pt x="632875" y="907481"/>
                  </a:cubicBezTo>
                  <a:cubicBezTo>
                    <a:pt x="628496" y="900056"/>
                    <a:pt x="622785" y="897200"/>
                    <a:pt x="614217" y="898723"/>
                  </a:cubicBezTo>
                  <a:cubicBezTo>
                    <a:pt x="607363" y="900056"/>
                    <a:pt x="600700" y="901769"/>
                    <a:pt x="594226" y="904054"/>
                  </a:cubicBezTo>
                  <a:cubicBezTo>
                    <a:pt x="585279" y="907290"/>
                    <a:pt x="582423" y="911098"/>
                    <a:pt x="582042" y="920617"/>
                  </a:cubicBezTo>
                  <a:cubicBezTo>
                    <a:pt x="581471" y="935658"/>
                    <a:pt x="581090" y="950508"/>
                    <a:pt x="580709" y="965549"/>
                  </a:cubicBezTo>
                  <a:cubicBezTo>
                    <a:pt x="580328" y="979257"/>
                    <a:pt x="576902" y="983636"/>
                    <a:pt x="563384" y="986111"/>
                  </a:cubicBezTo>
                  <a:cubicBezTo>
                    <a:pt x="559767" y="986872"/>
                    <a:pt x="556149" y="987253"/>
                    <a:pt x="552532" y="987443"/>
                  </a:cubicBezTo>
                  <a:cubicBezTo>
                    <a:pt x="543584" y="988015"/>
                    <a:pt x="537872" y="984397"/>
                    <a:pt x="535016" y="975639"/>
                  </a:cubicBezTo>
                  <a:cubicBezTo>
                    <a:pt x="529876" y="959647"/>
                    <a:pt x="524925" y="943845"/>
                    <a:pt x="520356" y="927852"/>
                  </a:cubicBezTo>
                  <a:cubicBezTo>
                    <a:pt x="518262" y="920617"/>
                    <a:pt x="513883" y="917190"/>
                    <a:pt x="506648" y="916048"/>
                  </a:cubicBezTo>
                  <a:cubicBezTo>
                    <a:pt x="498271" y="914906"/>
                    <a:pt x="489894" y="914906"/>
                    <a:pt x="481517" y="916238"/>
                  </a:cubicBezTo>
                  <a:cubicBezTo>
                    <a:pt x="475235" y="917190"/>
                    <a:pt x="471236" y="920427"/>
                    <a:pt x="469332" y="926710"/>
                  </a:cubicBezTo>
                  <a:cubicBezTo>
                    <a:pt x="464954" y="941750"/>
                    <a:pt x="460194" y="956791"/>
                    <a:pt x="455434" y="971832"/>
                  </a:cubicBezTo>
                  <a:cubicBezTo>
                    <a:pt x="451246" y="985349"/>
                    <a:pt x="445915" y="988776"/>
                    <a:pt x="432017" y="986872"/>
                  </a:cubicBezTo>
                  <a:cubicBezTo>
                    <a:pt x="411074" y="984016"/>
                    <a:pt x="408599" y="981160"/>
                    <a:pt x="408409" y="960218"/>
                  </a:cubicBezTo>
                  <a:cubicBezTo>
                    <a:pt x="408218" y="946510"/>
                    <a:pt x="407647" y="932992"/>
                    <a:pt x="407266" y="919285"/>
                  </a:cubicBezTo>
                  <a:cubicBezTo>
                    <a:pt x="407076" y="913002"/>
                    <a:pt x="404601" y="908052"/>
                    <a:pt x="398699" y="905577"/>
                  </a:cubicBezTo>
                  <a:cubicBezTo>
                    <a:pt x="389751" y="901769"/>
                    <a:pt x="380612" y="899104"/>
                    <a:pt x="370902" y="898532"/>
                  </a:cubicBezTo>
                  <a:cubicBezTo>
                    <a:pt x="365000" y="898152"/>
                    <a:pt x="360812" y="900436"/>
                    <a:pt x="357575" y="905577"/>
                  </a:cubicBezTo>
                  <a:cubicBezTo>
                    <a:pt x="349389" y="919285"/>
                    <a:pt x="340631" y="932612"/>
                    <a:pt x="332254" y="946129"/>
                  </a:cubicBezTo>
                  <a:cubicBezTo>
                    <a:pt x="325590" y="956791"/>
                    <a:pt x="320450" y="958695"/>
                    <a:pt x="308645" y="954697"/>
                  </a:cubicBezTo>
                  <a:cubicBezTo>
                    <a:pt x="308074" y="954506"/>
                    <a:pt x="307503" y="954316"/>
                    <a:pt x="306932" y="954126"/>
                  </a:cubicBezTo>
                  <a:cubicBezTo>
                    <a:pt x="288655" y="946701"/>
                    <a:pt x="285038" y="942512"/>
                    <a:pt x="289797" y="924235"/>
                  </a:cubicBezTo>
                  <a:cubicBezTo>
                    <a:pt x="293415" y="910336"/>
                    <a:pt x="296080" y="896248"/>
                    <a:pt x="299507" y="882159"/>
                  </a:cubicBezTo>
                  <a:cubicBezTo>
                    <a:pt x="301220" y="874924"/>
                    <a:pt x="299316" y="869403"/>
                    <a:pt x="293224" y="865024"/>
                  </a:cubicBezTo>
                  <a:cubicBezTo>
                    <a:pt x="286751" y="860455"/>
                    <a:pt x="280088" y="856457"/>
                    <a:pt x="272853" y="853220"/>
                  </a:cubicBezTo>
                  <a:cubicBezTo>
                    <a:pt x="265999" y="850174"/>
                    <a:pt x="260097" y="851316"/>
                    <a:pt x="254385" y="856647"/>
                  </a:cubicBezTo>
                  <a:cubicBezTo>
                    <a:pt x="242962" y="867499"/>
                    <a:pt x="231348" y="878161"/>
                    <a:pt x="219925" y="888823"/>
                  </a:cubicBezTo>
                  <a:cubicBezTo>
                    <a:pt x="211358" y="897010"/>
                    <a:pt x="205837" y="897390"/>
                    <a:pt x="195746" y="891107"/>
                  </a:cubicBezTo>
                  <a:cubicBezTo>
                    <a:pt x="194604" y="890346"/>
                    <a:pt x="193461" y="889584"/>
                    <a:pt x="192319" y="888823"/>
                  </a:cubicBezTo>
                  <a:cubicBezTo>
                    <a:pt x="177659" y="878352"/>
                    <a:pt x="176326" y="872830"/>
                    <a:pt x="184703" y="857028"/>
                  </a:cubicBezTo>
                  <a:cubicBezTo>
                    <a:pt x="191557" y="844082"/>
                    <a:pt x="198221" y="831135"/>
                    <a:pt x="205265" y="818379"/>
                  </a:cubicBezTo>
                  <a:cubicBezTo>
                    <a:pt x="208883" y="811716"/>
                    <a:pt x="208312" y="806004"/>
                    <a:pt x="203742" y="800293"/>
                  </a:cubicBezTo>
                  <a:cubicBezTo>
                    <a:pt x="198792" y="794010"/>
                    <a:pt x="193080" y="788298"/>
                    <a:pt x="186607" y="783348"/>
                  </a:cubicBezTo>
                  <a:cubicBezTo>
                    <a:pt x="180896" y="778969"/>
                    <a:pt x="175184" y="778589"/>
                    <a:pt x="168901" y="782015"/>
                  </a:cubicBezTo>
                  <a:cubicBezTo>
                    <a:pt x="154812" y="789631"/>
                    <a:pt x="140533" y="797246"/>
                    <a:pt x="126064" y="804672"/>
                  </a:cubicBezTo>
                  <a:cubicBezTo>
                    <a:pt x="115974" y="810002"/>
                    <a:pt x="110072" y="808670"/>
                    <a:pt x="102647" y="800293"/>
                  </a:cubicBezTo>
                  <a:cubicBezTo>
                    <a:pt x="102075" y="799721"/>
                    <a:pt x="101695" y="799150"/>
                    <a:pt x="101123" y="798579"/>
                  </a:cubicBezTo>
                  <a:cubicBezTo>
                    <a:pt x="87986" y="783348"/>
                    <a:pt x="88177" y="778017"/>
                    <a:pt x="102075" y="763548"/>
                  </a:cubicBezTo>
                  <a:cubicBezTo>
                    <a:pt x="111785" y="753267"/>
                    <a:pt x="120924" y="742796"/>
                    <a:pt x="130824" y="732895"/>
                  </a:cubicBezTo>
                  <a:cubicBezTo>
                    <a:pt x="135774" y="727755"/>
                    <a:pt x="136726" y="722424"/>
                    <a:pt x="134251" y="716141"/>
                  </a:cubicBezTo>
                  <a:cubicBezTo>
                    <a:pt x="131014" y="707955"/>
                    <a:pt x="126445" y="700339"/>
                    <a:pt x="121114" y="693295"/>
                  </a:cubicBezTo>
                  <a:cubicBezTo>
                    <a:pt x="116735" y="687583"/>
                    <a:pt x="110833" y="687012"/>
                    <a:pt x="104551" y="688535"/>
                  </a:cubicBezTo>
                  <a:cubicBezTo>
                    <a:pt x="90652" y="691772"/>
                    <a:pt x="76944" y="695008"/>
                    <a:pt x="63046" y="698055"/>
                  </a:cubicBezTo>
                  <a:cubicBezTo>
                    <a:pt x="61142" y="698435"/>
                    <a:pt x="59238" y="699007"/>
                    <a:pt x="57525" y="699387"/>
                  </a:cubicBezTo>
                  <a:cubicBezTo>
                    <a:pt x="47053" y="701291"/>
                    <a:pt x="41723" y="698816"/>
                    <a:pt x="36963" y="689297"/>
                  </a:cubicBezTo>
                  <a:cubicBezTo>
                    <a:pt x="35249" y="685680"/>
                    <a:pt x="33536" y="682062"/>
                    <a:pt x="32203" y="678255"/>
                  </a:cubicBezTo>
                  <a:cubicBezTo>
                    <a:pt x="28776" y="668164"/>
                    <a:pt x="30680" y="662452"/>
                    <a:pt x="39819" y="656741"/>
                  </a:cubicBezTo>
                  <a:cubicBezTo>
                    <a:pt x="52765" y="648554"/>
                    <a:pt x="65902" y="640367"/>
                    <a:pt x="78848" y="632371"/>
                  </a:cubicBezTo>
                  <a:cubicBezTo>
                    <a:pt x="89129" y="625898"/>
                    <a:pt x="90652" y="622280"/>
                    <a:pt x="88177" y="610477"/>
                  </a:cubicBezTo>
                  <a:cubicBezTo>
                    <a:pt x="86654" y="603813"/>
                    <a:pt x="84940" y="596959"/>
                    <a:pt x="82275" y="590676"/>
                  </a:cubicBezTo>
                  <a:cubicBezTo>
                    <a:pt x="79609" y="584394"/>
                    <a:pt x="75040" y="581347"/>
                    <a:pt x="67996" y="581157"/>
                  </a:cubicBezTo>
                  <a:cubicBezTo>
                    <a:pt x="52575" y="580966"/>
                    <a:pt x="37344" y="580395"/>
                    <a:pt x="21922" y="579824"/>
                  </a:cubicBezTo>
                  <a:cubicBezTo>
                    <a:pt x="8024" y="579443"/>
                    <a:pt x="3836" y="575826"/>
                    <a:pt x="1360" y="562499"/>
                  </a:cubicBezTo>
                  <a:cubicBezTo>
                    <a:pt x="1170" y="561166"/>
                    <a:pt x="789" y="559834"/>
                    <a:pt x="599" y="558501"/>
                  </a:cubicBezTo>
                  <a:cubicBezTo>
                    <a:pt x="-1496" y="541556"/>
                    <a:pt x="1360" y="537177"/>
                    <a:pt x="17924" y="532227"/>
                  </a:cubicBezTo>
                  <a:cubicBezTo>
                    <a:pt x="31632" y="528039"/>
                    <a:pt x="45340" y="523469"/>
                    <a:pt x="59238" y="519662"/>
                  </a:cubicBezTo>
                  <a:cubicBezTo>
                    <a:pt x="66854" y="517568"/>
                    <a:pt x="70852" y="513189"/>
                    <a:pt x="71614" y="505763"/>
                  </a:cubicBezTo>
                  <a:cubicBezTo>
                    <a:pt x="72375" y="497006"/>
                    <a:pt x="72756" y="488057"/>
                    <a:pt x="71042" y="479300"/>
                  </a:cubicBezTo>
                  <a:cubicBezTo>
                    <a:pt x="70090" y="473588"/>
                    <a:pt x="66854" y="470161"/>
                    <a:pt x="61333" y="468447"/>
                  </a:cubicBezTo>
                  <a:cubicBezTo>
                    <a:pt x="46673" y="464069"/>
                    <a:pt x="32013" y="459500"/>
                    <a:pt x="17353" y="454930"/>
                  </a:cubicBezTo>
                  <a:cubicBezTo>
                    <a:pt x="1360" y="449980"/>
                    <a:pt x="-353" y="447315"/>
                    <a:pt x="599" y="430560"/>
                  </a:cubicBezTo>
                  <a:cubicBezTo>
                    <a:pt x="789" y="427133"/>
                    <a:pt x="1551" y="423707"/>
                    <a:pt x="2312" y="420470"/>
                  </a:cubicBezTo>
                  <a:cubicBezTo>
                    <a:pt x="4597" y="412093"/>
                    <a:pt x="9357" y="408285"/>
                    <a:pt x="18115" y="407904"/>
                  </a:cubicBezTo>
                  <a:cubicBezTo>
                    <a:pt x="32393" y="407333"/>
                    <a:pt x="46482" y="406953"/>
                    <a:pt x="60761" y="406572"/>
                  </a:cubicBezTo>
                  <a:cubicBezTo>
                    <a:pt x="62856" y="406572"/>
                    <a:pt x="64950" y="406381"/>
                    <a:pt x="67044" y="406381"/>
                  </a:cubicBezTo>
                  <a:cubicBezTo>
                    <a:pt x="76563" y="406762"/>
                    <a:pt x="81513" y="401431"/>
                    <a:pt x="83989" y="393054"/>
                  </a:cubicBezTo>
                  <a:cubicBezTo>
                    <a:pt x="85892" y="386771"/>
                    <a:pt x="87606" y="380489"/>
                    <a:pt x="88938" y="374206"/>
                  </a:cubicBezTo>
                  <a:cubicBezTo>
                    <a:pt x="90652" y="365448"/>
                    <a:pt x="88558" y="361259"/>
                    <a:pt x="80943" y="356309"/>
                  </a:cubicBezTo>
                  <a:cubicBezTo>
                    <a:pt x="67996" y="348123"/>
                    <a:pt x="54859" y="339936"/>
                    <a:pt x="41913" y="331940"/>
                  </a:cubicBezTo>
                  <a:cubicBezTo>
                    <a:pt x="30300" y="324705"/>
                    <a:pt x="28586" y="320136"/>
                    <a:pt x="33155" y="306999"/>
                  </a:cubicBezTo>
                  <a:cubicBezTo>
                    <a:pt x="34488" y="302811"/>
                    <a:pt x="36201" y="298622"/>
                    <a:pt x="38676" y="295005"/>
                  </a:cubicBezTo>
                  <a:cubicBezTo>
                    <a:pt x="42674" y="288912"/>
                    <a:pt x="48196" y="285866"/>
                    <a:pt x="55811" y="287770"/>
                  </a:cubicBezTo>
                  <a:cubicBezTo>
                    <a:pt x="71994" y="291578"/>
                    <a:pt x="88368" y="295005"/>
                    <a:pt x="104551" y="299003"/>
                  </a:cubicBezTo>
                  <a:cubicBezTo>
                    <a:pt x="111975" y="300907"/>
                    <a:pt x="117687" y="299193"/>
                    <a:pt x="122256" y="293101"/>
                  </a:cubicBezTo>
                  <a:cubicBezTo>
                    <a:pt x="127016" y="286628"/>
                    <a:pt x="131205" y="279583"/>
                    <a:pt x="134251" y="272158"/>
                  </a:cubicBezTo>
                  <a:cubicBezTo>
                    <a:pt x="136916" y="265495"/>
                    <a:pt x="136155" y="259783"/>
                    <a:pt x="130824" y="254262"/>
                  </a:cubicBezTo>
                  <a:cubicBezTo>
                    <a:pt x="119781" y="243029"/>
                    <a:pt x="109310" y="231415"/>
                    <a:pt x="98458" y="219802"/>
                  </a:cubicBezTo>
                  <a:cubicBezTo>
                    <a:pt x="90081" y="210663"/>
                    <a:pt x="89700" y="205523"/>
                    <a:pt x="96554" y="195242"/>
                  </a:cubicBezTo>
                  <a:cubicBezTo>
                    <a:pt x="97696" y="193719"/>
                    <a:pt x="98648" y="192005"/>
                    <a:pt x="99791" y="190482"/>
                  </a:cubicBezTo>
                  <a:cubicBezTo>
                    <a:pt x="109500" y="177726"/>
                    <a:pt x="114831" y="176584"/>
                    <a:pt x="129110" y="184009"/>
                  </a:cubicBezTo>
                  <a:cubicBezTo>
                    <a:pt x="142437" y="191053"/>
                    <a:pt x="155764" y="197907"/>
                    <a:pt x="168711" y="205142"/>
                  </a:cubicBezTo>
                  <a:cubicBezTo>
                    <a:pt x="175565" y="208950"/>
                    <a:pt x="181657" y="208188"/>
                    <a:pt x="187369" y="203428"/>
                  </a:cubicBezTo>
                  <a:cubicBezTo>
                    <a:pt x="193080" y="198669"/>
                    <a:pt x="198411" y="193338"/>
                    <a:pt x="203361" y="187626"/>
                  </a:cubicBezTo>
                  <a:cubicBezTo>
                    <a:pt x="208312" y="181724"/>
                    <a:pt x="209454" y="175822"/>
                    <a:pt x="205456" y="168587"/>
                  </a:cubicBezTo>
                  <a:cubicBezTo>
                    <a:pt x="197459" y="154309"/>
                    <a:pt x="190034" y="139839"/>
                    <a:pt x="182419" y="125370"/>
                  </a:cubicBezTo>
                  <a:cubicBezTo>
                    <a:pt x="177469" y="115850"/>
                    <a:pt x="178611" y="110710"/>
                    <a:pt x="186417" y="103475"/>
                  </a:cubicBezTo>
                  <a:cubicBezTo>
                    <a:pt x="190034" y="100048"/>
                    <a:pt x="194032" y="97192"/>
                    <a:pt x="198411" y="94527"/>
                  </a:cubicBezTo>
                  <a:cubicBezTo>
                    <a:pt x="206027" y="90148"/>
                    <a:pt x="211358" y="90719"/>
                    <a:pt x="217831" y="96621"/>
                  </a:cubicBezTo>
                  <a:cubicBezTo>
                    <a:pt x="228873" y="106711"/>
                    <a:pt x="239916" y="116992"/>
                    <a:pt x="250768" y="127273"/>
                  </a:cubicBezTo>
                  <a:cubicBezTo>
                    <a:pt x="262191" y="138126"/>
                    <a:pt x="264666" y="138506"/>
                    <a:pt x="278564" y="131272"/>
                  </a:cubicBezTo>
                  <a:cubicBezTo>
                    <a:pt x="284086" y="128416"/>
                    <a:pt x="289226" y="125370"/>
                    <a:pt x="294176" y="121562"/>
                  </a:cubicBezTo>
                  <a:cubicBezTo>
                    <a:pt x="299507" y="117183"/>
                    <a:pt x="301220" y="112043"/>
                    <a:pt x="299507" y="105189"/>
                  </a:cubicBezTo>
                  <a:cubicBezTo>
                    <a:pt x="295509" y="89386"/>
                    <a:pt x="292082" y="73394"/>
                    <a:pt x="288465" y="57592"/>
                  </a:cubicBezTo>
                  <a:cubicBezTo>
                    <a:pt x="286180" y="47311"/>
                    <a:pt x="288655" y="42170"/>
                    <a:pt x="297794" y="37220"/>
                  </a:cubicBezTo>
                  <a:cubicBezTo>
                    <a:pt x="301982" y="35126"/>
                    <a:pt x="306170" y="33412"/>
                    <a:pt x="310549" y="31889"/>
                  </a:cubicBezTo>
                  <a:cubicBezTo>
                    <a:pt x="319878" y="29034"/>
                    <a:pt x="325209" y="30747"/>
                    <a:pt x="330731" y="39124"/>
                  </a:cubicBezTo>
                  <a:cubicBezTo>
                    <a:pt x="339488" y="52642"/>
                    <a:pt x="348246" y="66159"/>
                    <a:pt x="356243" y="80248"/>
                  </a:cubicBezTo>
                  <a:cubicBezTo>
                    <a:pt x="360431" y="87483"/>
                    <a:pt x="366142" y="89957"/>
                    <a:pt x="373949" y="88815"/>
                  </a:cubicBezTo>
                  <a:cubicBezTo>
                    <a:pt x="382135" y="87483"/>
                    <a:pt x="390132" y="85388"/>
                    <a:pt x="397747" y="82152"/>
                  </a:cubicBezTo>
                  <a:cubicBezTo>
                    <a:pt x="403268" y="79677"/>
                    <a:pt x="406314" y="75869"/>
                    <a:pt x="406505" y="69396"/>
                  </a:cubicBezTo>
                  <a:cubicBezTo>
                    <a:pt x="406886" y="52832"/>
                    <a:pt x="407837" y="36459"/>
                    <a:pt x="408409" y="19895"/>
                  </a:cubicBezTo>
                  <a:cubicBezTo>
                    <a:pt x="408789" y="9233"/>
                    <a:pt x="412216" y="4664"/>
                    <a:pt x="422497" y="1808"/>
                  </a:cubicBezTo>
                  <a:cubicBezTo>
                    <a:pt x="424210" y="1427"/>
                    <a:pt x="425924" y="856"/>
                    <a:pt x="427638" y="666"/>
                  </a:cubicBezTo>
                  <a:cubicBezTo>
                    <a:pt x="446486" y="-1429"/>
                    <a:pt x="451056" y="666"/>
                    <a:pt x="456005" y="17991"/>
                  </a:cubicBezTo>
                  <a:cubicBezTo>
                    <a:pt x="460003" y="32080"/>
                    <a:pt x="464763" y="45788"/>
                    <a:pt x="468571" y="59876"/>
                  </a:cubicBezTo>
                  <a:cubicBezTo>
                    <a:pt x="470475" y="66540"/>
                    <a:pt x="474473" y="70157"/>
                    <a:pt x="480946" y="71109"/>
                  </a:cubicBezTo>
                  <a:cubicBezTo>
                    <a:pt x="489894" y="72252"/>
                    <a:pt x="499033" y="72252"/>
                    <a:pt x="507981" y="71109"/>
                  </a:cubicBezTo>
                  <a:cubicBezTo>
                    <a:pt x="514264" y="70348"/>
                    <a:pt x="518071" y="66540"/>
                    <a:pt x="519975" y="60257"/>
                  </a:cubicBezTo>
                  <a:cubicBezTo>
                    <a:pt x="524545" y="44836"/>
                    <a:pt x="529304" y="29415"/>
                    <a:pt x="534064" y="13993"/>
                  </a:cubicBezTo>
                  <a:cubicBezTo>
                    <a:pt x="537682" y="2570"/>
                    <a:pt x="541299" y="-96"/>
                    <a:pt x="553293" y="95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3" name="Oval 21">
              <a:extLst>
                <a:ext uri="{FF2B5EF4-FFF2-40B4-BE49-F238E27FC236}">
                  <a16:creationId xmlns:a16="http://schemas.microsoft.com/office/drawing/2014/main" xmlns="" id="{9599D990-B313-4237-8E17-513E3450C3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0508" y="1473200"/>
              <a:ext cx="453155" cy="454225"/>
            </a:xfrm>
            <a:custGeom>
              <a:avLst/>
              <a:gdLst/>
              <a:ahLst/>
              <a:cxnLst/>
              <a:rect l="l" t="t" r="r" b="b"/>
              <a:pathLst>
                <a:path w="3866431" h="3921936">
                  <a:moveTo>
                    <a:pt x="3673551" y="1918004"/>
                  </a:moveTo>
                  <a:lnTo>
                    <a:pt x="3689615" y="1928004"/>
                  </a:lnTo>
                  <a:lnTo>
                    <a:pt x="3673551" y="1923989"/>
                  </a:lnTo>
                  <a:close/>
                  <a:moveTo>
                    <a:pt x="1973868" y="1267034"/>
                  </a:moveTo>
                  <a:cubicBezTo>
                    <a:pt x="1644528" y="1247265"/>
                    <a:pt x="1335642" y="1460585"/>
                    <a:pt x="1246922" y="1791693"/>
                  </a:cubicBezTo>
                  <a:cubicBezTo>
                    <a:pt x="1145527" y="2170102"/>
                    <a:pt x="1370092" y="2559060"/>
                    <a:pt x="1748502" y="2660455"/>
                  </a:cubicBezTo>
                  <a:cubicBezTo>
                    <a:pt x="2126911" y="2761848"/>
                    <a:pt x="2515869" y="2537284"/>
                    <a:pt x="2617263" y="2158875"/>
                  </a:cubicBezTo>
                  <a:cubicBezTo>
                    <a:pt x="2718658" y="1780466"/>
                    <a:pt x="2494093" y="1391508"/>
                    <a:pt x="2115683" y="1290113"/>
                  </a:cubicBezTo>
                  <a:cubicBezTo>
                    <a:pt x="2068382" y="1277439"/>
                    <a:pt x="2020916" y="1269858"/>
                    <a:pt x="1973868" y="1267034"/>
                  </a:cubicBezTo>
                  <a:close/>
                  <a:moveTo>
                    <a:pt x="1884148" y="778913"/>
                  </a:moveTo>
                  <a:cubicBezTo>
                    <a:pt x="2001814" y="774234"/>
                    <a:pt x="2122171" y="786977"/>
                    <a:pt x="2241901" y="819059"/>
                  </a:cubicBezTo>
                  <a:cubicBezTo>
                    <a:pt x="2880466" y="990162"/>
                    <a:pt x="3259419" y="1646529"/>
                    <a:pt x="3088317" y="2285093"/>
                  </a:cubicBezTo>
                  <a:cubicBezTo>
                    <a:pt x="2917214" y="2923658"/>
                    <a:pt x="2260847" y="3302611"/>
                    <a:pt x="1622284" y="3131508"/>
                  </a:cubicBezTo>
                  <a:cubicBezTo>
                    <a:pt x="983718" y="2960406"/>
                    <a:pt x="604765" y="2304038"/>
                    <a:pt x="775868" y="1665473"/>
                  </a:cubicBezTo>
                  <a:cubicBezTo>
                    <a:pt x="914889" y="1146640"/>
                    <a:pt x="1374260" y="799191"/>
                    <a:pt x="1884148" y="778913"/>
                  </a:cubicBezTo>
                  <a:close/>
                  <a:moveTo>
                    <a:pt x="1877044" y="601672"/>
                  </a:moveTo>
                  <a:cubicBezTo>
                    <a:pt x="1291617" y="624954"/>
                    <a:pt x="764192" y="1023877"/>
                    <a:pt x="604575" y="1619576"/>
                  </a:cubicBezTo>
                  <a:cubicBezTo>
                    <a:pt x="408124" y="2352745"/>
                    <a:pt x="843218" y="3106349"/>
                    <a:pt x="1576386" y="3302801"/>
                  </a:cubicBezTo>
                  <a:cubicBezTo>
                    <a:pt x="2309553" y="3499253"/>
                    <a:pt x="3063157" y="3064158"/>
                    <a:pt x="3259610" y="2330990"/>
                  </a:cubicBezTo>
                  <a:cubicBezTo>
                    <a:pt x="3456061" y="1597823"/>
                    <a:pt x="3020967" y="844219"/>
                    <a:pt x="2287799" y="647766"/>
                  </a:cubicBezTo>
                  <a:cubicBezTo>
                    <a:pt x="2150330" y="610931"/>
                    <a:pt x="2012143" y="596300"/>
                    <a:pt x="1877044" y="601672"/>
                  </a:cubicBezTo>
                  <a:close/>
                  <a:moveTo>
                    <a:pt x="2155203" y="0"/>
                  </a:moveTo>
                  <a:lnTo>
                    <a:pt x="2726520" y="153083"/>
                  </a:lnTo>
                  <a:lnTo>
                    <a:pt x="2718332" y="639676"/>
                  </a:lnTo>
                  <a:lnTo>
                    <a:pt x="2703388" y="635671"/>
                  </a:lnTo>
                  <a:cubicBezTo>
                    <a:pt x="2825157" y="704200"/>
                    <a:pt x="2935213" y="788233"/>
                    <a:pt x="3028302" y="887881"/>
                  </a:cubicBezTo>
                  <a:lnTo>
                    <a:pt x="3461490" y="780167"/>
                  </a:lnTo>
                  <a:lnTo>
                    <a:pt x="3739170" y="1302405"/>
                  </a:lnTo>
                  <a:lnTo>
                    <a:pt x="3430511" y="1580676"/>
                  </a:lnTo>
                  <a:cubicBezTo>
                    <a:pt x="3469203" y="1721610"/>
                    <a:pt x="3487439" y="1869186"/>
                    <a:pt x="3480892" y="2019195"/>
                  </a:cubicBezTo>
                  <a:lnTo>
                    <a:pt x="3866431" y="2233221"/>
                  </a:lnTo>
                  <a:lnTo>
                    <a:pt x="3713346" y="2804538"/>
                  </a:lnTo>
                  <a:lnTo>
                    <a:pt x="3245518" y="2796670"/>
                  </a:lnTo>
                  <a:cubicBezTo>
                    <a:pt x="3186368" y="2895500"/>
                    <a:pt x="3114705" y="2984636"/>
                    <a:pt x="3034406" y="3064209"/>
                  </a:cubicBezTo>
                  <a:lnTo>
                    <a:pt x="3188044" y="3465205"/>
                  </a:lnTo>
                  <a:lnTo>
                    <a:pt x="2703542" y="3804459"/>
                  </a:lnTo>
                  <a:lnTo>
                    <a:pt x="2511083" y="3637373"/>
                  </a:lnTo>
                  <a:lnTo>
                    <a:pt x="2510721" y="3637782"/>
                  </a:lnTo>
                  <a:lnTo>
                    <a:pt x="2469028" y="3600862"/>
                  </a:lnTo>
                  <a:lnTo>
                    <a:pt x="2336049" y="3485413"/>
                  </a:lnTo>
                  <a:lnTo>
                    <a:pt x="2337504" y="3484394"/>
                  </a:lnTo>
                  <a:lnTo>
                    <a:pt x="2321804" y="3470491"/>
                  </a:lnTo>
                  <a:cubicBezTo>
                    <a:pt x="2198912" y="3505261"/>
                    <a:pt x="2070236" y="3521441"/>
                    <a:pt x="1939394" y="3520711"/>
                  </a:cubicBezTo>
                  <a:lnTo>
                    <a:pt x="1716657" y="3921936"/>
                  </a:lnTo>
                  <a:lnTo>
                    <a:pt x="1145338" y="3768853"/>
                  </a:lnTo>
                  <a:lnTo>
                    <a:pt x="1153058" y="3310015"/>
                  </a:lnTo>
                  <a:cubicBezTo>
                    <a:pt x="1031991" y="3241016"/>
                    <a:pt x="922646" y="3156634"/>
                    <a:pt x="830223" y="3056799"/>
                  </a:cubicBezTo>
                  <a:lnTo>
                    <a:pt x="837628" y="3072678"/>
                  </a:lnTo>
                  <a:lnTo>
                    <a:pt x="359851" y="3165234"/>
                  </a:lnTo>
                  <a:lnTo>
                    <a:pt x="109883" y="2629179"/>
                  </a:lnTo>
                  <a:lnTo>
                    <a:pt x="433005" y="2367184"/>
                  </a:lnTo>
                  <a:cubicBezTo>
                    <a:pt x="398515" y="2240774"/>
                    <a:pt x="380498" y="2109034"/>
                    <a:pt x="380471" y="1974963"/>
                  </a:cubicBezTo>
                  <a:lnTo>
                    <a:pt x="0" y="1763749"/>
                  </a:lnTo>
                  <a:lnTo>
                    <a:pt x="153083" y="1192432"/>
                  </a:lnTo>
                  <a:lnTo>
                    <a:pt x="589083" y="1199766"/>
                  </a:lnTo>
                  <a:cubicBezTo>
                    <a:pt x="648234" y="1095383"/>
                    <a:pt x="719659" y="1000210"/>
                    <a:pt x="800459" y="915022"/>
                  </a:cubicBezTo>
                  <a:lnTo>
                    <a:pt x="654428" y="464617"/>
                  </a:lnTo>
                  <a:lnTo>
                    <a:pt x="1156025" y="151183"/>
                  </a:lnTo>
                  <a:lnTo>
                    <a:pt x="1506312" y="489026"/>
                  </a:lnTo>
                  <a:lnTo>
                    <a:pt x="1502791" y="491226"/>
                  </a:lnTo>
                  <a:cubicBezTo>
                    <a:pt x="1640493" y="447897"/>
                    <a:pt x="1785874" y="427870"/>
                    <a:pt x="1933939" y="429497"/>
                  </a:cubicBezTo>
                  <a:lnTo>
                    <a:pt x="1918994" y="425494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xmlns="" id="{FDAC3D52-A698-444D-BBD8-EC95D580CB41}"/>
                </a:ext>
              </a:extLst>
            </p:cNvPr>
            <p:cNvSpPr/>
            <p:nvPr/>
          </p:nvSpPr>
          <p:spPr>
            <a:xfrm>
              <a:off x="4910846" y="2596250"/>
              <a:ext cx="1177267" cy="513761"/>
            </a:xfrm>
            <a:custGeom>
              <a:avLst/>
              <a:gdLst>
                <a:gd name="connsiteX0" fmla="*/ 585792 w 1177267"/>
                <a:gd name="connsiteY0" fmla="*/ 310507 h 513761"/>
                <a:gd name="connsiteX1" fmla="*/ 841921 w 1177267"/>
                <a:gd name="connsiteY1" fmla="*/ 480280 h 513761"/>
                <a:gd name="connsiteX2" fmla="*/ 848680 w 1177267"/>
                <a:gd name="connsiteY2" fmla="*/ 513761 h 513761"/>
                <a:gd name="connsiteX3" fmla="*/ 735903 w 1177267"/>
                <a:gd name="connsiteY3" fmla="*/ 513761 h 513761"/>
                <a:gd name="connsiteX4" fmla="*/ 705542 w 1177267"/>
                <a:gd name="connsiteY4" fmla="*/ 468730 h 513761"/>
                <a:gd name="connsiteX5" fmla="*/ 585792 w 1177267"/>
                <a:gd name="connsiteY5" fmla="*/ 419128 h 513761"/>
                <a:gd name="connsiteX6" fmla="*/ 466043 w 1177267"/>
                <a:gd name="connsiteY6" fmla="*/ 468730 h 513761"/>
                <a:gd name="connsiteX7" fmla="*/ 435682 w 1177267"/>
                <a:gd name="connsiteY7" fmla="*/ 513761 h 513761"/>
                <a:gd name="connsiteX8" fmla="*/ 322905 w 1177267"/>
                <a:gd name="connsiteY8" fmla="*/ 513761 h 513761"/>
                <a:gd name="connsiteX9" fmla="*/ 329665 w 1177267"/>
                <a:gd name="connsiteY9" fmla="*/ 480280 h 513761"/>
                <a:gd name="connsiteX10" fmla="*/ 585792 w 1177267"/>
                <a:gd name="connsiteY10" fmla="*/ 310507 h 513761"/>
                <a:gd name="connsiteX11" fmla="*/ 673572 w 1177267"/>
                <a:gd name="connsiteY11" fmla="*/ 598 h 513761"/>
                <a:gd name="connsiteX12" fmla="*/ 780090 w 1177267"/>
                <a:gd name="connsiteY12" fmla="*/ 25912 h 513761"/>
                <a:gd name="connsiteX13" fmla="*/ 792583 w 1177267"/>
                <a:gd name="connsiteY13" fmla="*/ 41364 h 513761"/>
                <a:gd name="connsiteX14" fmla="*/ 793241 w 1177267"/>
                <a:gd name="connsiteY14" fmla="*/ 54185 h 513761"/>
                <a:gd name="connsiteX15" fmla="*/ 795869 w 1177267"/>
                <a:gd name="connsiteY15" fmla="*/ 133746 h 513761"/>
                <a:gd name="connsiteX16" fmla="*/ 796857 w 1177267"/>
                <a:gd name="connsiteY16" fmla="*/ 155772 h 513761"/>
                <a:gd name="connsiteX17" fmla="*/ 807048 w 1177267"/>
                <a:gd name="connsiteY17" fmla="*/ 172210 h 513761"/>
                <a:gd name="connsiteX18" fmla="*/ 831047 w 1177267"/>
                <a:gd name="connsiteY18" fmla="*/ 186017 h 513761"/>
                <a:gd name="connsiteX19" fmla="*/ 854060 w 1177267"/>
                <a:gd name="connsiteY19" fmla="*/ 186017 h 513761"/>
                <a:gd name="connsiteX20" fmla="*/ 951374 w 1177267"/>
                <a:gd name="connsiteY20" fmla="*/ 131772 h 513761"/>
                <a:gd name="connsiteX21" fmla="*/ 972085 w 1177267"/>
                <a:gd name="connsiteY21" fmla="*/ 134732 h 513761"/>
                <a:gd name="connsiteX22" fmla="*/ 1047700 w 1177267"/>
                <a:gd name="connsiteY22" fmla="*/ 211990 h 513761"/>
                <a:gd name="connsiteX23" fmla="*/ 1050330 w 1177267"/>
                <a:gd name="connsiteY23" fmla="*/ 233359 h 513761"/>
                <a:gd name="connsiteX24" fmla="*/ 993784 w 1177267"/>
                <a:gd name="connsiteY24" fmla="*/ 328701 h 513761"/>
                <a:gd name="connsiteX25" fmla="*/ 993454 w 1177267"/>
                <a:gd name="connsiteY25" fmla="*/ 350726 h 513761"/>
                <a:gd name="connsiteX26" fmla="*/ 1007919 w 1177267"/>
                <a:gd name="connsiteY26" fmla="*/ 377356 h 513761"/>
                <a:gd name="connsiteX27" fmla="*/ 1024687 w 1177267"/>
                <a:gd name="connsiteY27" fmla="*/ 387876 h 513761"/>
                <a:gd name="connsiteX28" fmla="*/ 1062495 w 1177267"/>
                <a:gd name="connsiteY28" fmla="*/ 390506 h 513761"/>
                <a:gd name="connsiteX29" fmla="*/ 1139423 w 1177267"/>
                <a:gd name="connsiteY29" fmla="*/ 395438 h 513761"/>
                <a:gd name="connsiteX30" fmla="*/ 1154219 w 1177267"/>
                <a:gd name="connsiteY30" fmla="*/ 407931 h 513761"/>
                <a:gd name="connsiteX31" fmla="*/ 1177267 w 1177267"/>
                <a:gd name="connsiteY31" fmla="*/ 513761 h 513761"/>
                <a:gd name="connsiteX32" fmla="*/ 915800 w 1177267"/>
                <a:gd name="connsiteY32" fmla="*/ 513761 h 513761"/>
                <a:gd name="connsiteX33" fmla="*/ 903868 w 1177267"/>
                <a:gd name="connsiteY33" fmla="*/ 454599 h 513761"/>
                <a:gd name="connsiteX34" fmla="*/ 585792 w 1177267"/>
                <a:gd name="connsiteY34" fmla="*/ 243551 h 513761"/>
                <a:gd name="connsiteX35" fmla="*/ 268365 w 1177267"/>
                <a:gd name="connsiteY35" fmla="*/ 452380 h 513761"/>
                <a:gd name="connsiteX36" fmla="*/ 255744 w 1177267"/>
                <a:gd name="connsiteY36" fmla="*/ 513761 h 513761"/>
                <a:gd name="connsiteX37" fmla="*/ 0 w 1177267"/>
                <a:gd name="connsiteY37" fmla="*/ 513761 h 513761"/>
                <a:gd name="connsiteX38" fmla="*/ 5203 w 1177267"/>
                <a:gd name="connsiteY38" fmla="*/ 474012 h 513761"/>
                <a:gd name="connsiteX39" fmla="*/ 18354 w 1177267"/>
                <a:gd name="connsiteY39" fmla="*/ 460861 h 513761"/>
                <a:gd name="connsiteX40" fmla="*/ 130461 w 1177267"/>
                <a:gd name="connsiteY40" fmla="*/ 440478 h 513761"/>
                <a:gd name="connsiteX41" fmla="*/ 146898 w 1177267"/>
                <a:gd name="connsiteY41" fmla="*/ 427656 h 513761"/>
                <a:gd name="connsiteX42" fmla="*/ 163994 w 1177267"/>
                <a:gd name="connsiteY42" fmla="*/ 386562 h 513761"/>
                <a:gd name="connsiteX43" fmla="*/ 161036 w 1177267"/>
                <a:gd name="connsiteY43" fmla="*/ 363219 h 513761"/>
                <a:gd name="connsiteX44" fmla="*/ 95613 w 1177267"/>
                <a:gd name="connsiteY44" fmla="*/ 277085 h 513761"/>
                <a:gd name="connsiteX45" fmla="*/ 95941 w 1177267"/>
                <a:gd name="connsiteY45" fmla="*/ 255716 h 513761"/>
                <a:gd name="connsiteX46" fmla="*/ 159392 w 1177267"/>
                <a:gd name="connsiteY46" fmla="*/ 177142 h 513761"/>
                <a:gd name="connsiteX47" fmla="*/ 181747 w 1177267"/>
                <a:gd name="connsiteY47" fmla="*/ 171224 h 513761"/>
                <a:gd name="connsiteX48" fmla="*/ 285636 w 1177267"/>
                <a:gd name="connsiteY48" fmla="*/ 214290 h 513761"/>
                <a:gd name="connsiteX49" fmla="*/ 305689 w 1177267"/>
                <a:gd name="connsiteY49" fmla="*/ 212648 h 513761"/>
                <a:gd name="connsiteX50" fmla="*/ 338566 w 1177267"/>
                <a:gd name="connsiteY50" fmla="*/ 189963 h 513761"/>
                <a:gd name="connsiteX51" fmla="*/ 346455 w 1177267"/>
                <a:gd name="connsiteY51" fmla="*/ 174512 h 513761"/>
                <a:gd name="connsiteX52" fmla="*/ 345799 w 1177267"/>
                <a:gd name="connsiteY52" fmla="*/ 163004 h 513761"/>
                <a:gd name="connsiteX53" fmla="*/ 341853 w 1177267"/>
                <a:gd name="connsiteY53" fmla="*/ 112047 h 513761"/>
                <a:gd name="connsiteX54" fmla="*/ 337908 w 1177267"/>
                <a:gd name="connsiteY54" fmla="*/ 61089 h 513761"/>
                <a:gd name="connsiteX55" fmla="*/ 348757 w 1177267"/>
                <a:gd name="connsiteY55" fmla="*/ 44322 h 513761"/>
                <a:gd name="connsiteX56" fmla="*/ 450343 w 1177267"/>
                <a:gd name="connsiteY56" fmla="*/ 10131 h 513761"/>
                <a:gd name="connsiteX57" fmla="*/ 456918 w 1177267"/>
                <a:gd name="connsiteY57" fmla="*/ 9145 h 513761"/>
                <a:gd name="connsiteX58" fmla="*/ 470728 w 1177267"/>
                <a:gd name="connsiteY58" fmla="*/ 18351 h 513761"/>
                <a:gd name="connsiteX59" fmla="*/ 534177 w 1177267"/>
                <a:gd name="connsiteY59" fmla="*/ 110075 h 513761"/>
                <a:gd name="connsiteX60" fmla="*/ 553904 w 1177267"/>
                <a:gd name="connsiteY60" fmla="*/ 119608 h 513761"/>
                <a:gd name="connsiteX61" fmla="*/ 587766 w 1177267"/>
                <a:gd name="connsiteY61" fmla="*/ 118294 h 513761"/>
                <a:gd name="connsiteX62" fmla="*/ 598286 w 1177267"/>
                <a:gd name="connsiteY62" fmla="*/ 113033 h 513761"/>
                <a:gd name="connsiteX63" fmla="*/ 601902 w 1177267"/>
                <a:gd name="connsiteY63" fmla="*/ 107773 h 513761"/>
                <a:gd name="connsiteX64" fmla="*/ 618339 w 1177267"/>
                <a:gd name="connsiteY64" fmla="*/ 77528 h 513761"/>
                <a:gd name="connsiteX65" fmla="*/ 655161 w 1177267"/>
                <a:gd name="connsiteY65" fmla="*/ 8817 h 513761"/>
                <a:gd name="connsiteX66" fmla="*/ 673572 w 1177267"/>
                <a:gd name="connsiteY66" fmla="*/ 598 h 513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1177267" h="513761">
                  <a:moveTo>
                    <a:pt x="585792" y="310507"/>
                  </a:moveTo>
                  <a:cubicBezTo>
                    <a:pt x="700933" y="310507"/>
                    <a:pt x="799722" y="380511"/>
                    <a:pt x="841921" y="480280"/>
                  </a:cubicBezTo>
                  <a:lnTo>
                    <a:pt x="848680" y="513761"/>
                  </a:lnTo>
                  <a:lnTo>
                    <a:pt x="735903" y="513761"/>
                  </a:lnTo>
                  <a:lnTo>
                    <a:pt x="705542" y="468730"/>
                  </a:lnTo>
                  <a:cubicBezTo>
                    <a:pt x="674896" y="438083"/>
                    <a:pt x="632558" y="419128"/>
                    <a:pt x="585792" y="419128"/>
                  </a:cubicBezTo>
                  <a:cubicBezTo>
                    <a:pt x="539027" y="419128"/>
                    <a:pt x="496689" y="438083"/>
                    <a:pt x="466043" y="468730"/>
                  </a:cubicBezTo>
                  <a:lnTo>
                    <a:pt x="435682" y="513761"/>
                  </a:lnTo>
                  <a:lnTo>
                    <a:pt x="322905" y="513761"/>
                  </a:lnTo>
                  <a:lnTo>
                    <a:pt x="329665" y="480280"/>
                  </a:lnTo>
                  <a:cubicBezTo>
                    <a:pt x="371863" y="380511"/>
                    <a:pt x="470652" y="310507"/>
                    <a:pt x="585792" y="310507"/>
                  </a:cubicBezTo>
                  <a:close/>
                  <a:moveTo>
                    <a:pt x="673572" y="598"/>
                  </a:moveTo>
                  <a:cubicBezTo>
                    <a:pt x="709079" y="9145"/>
                    <a:pt x="744583" y="17365"/>
                    <a:pt x="780090" y="25912"/>
                  </a:cubicBezTo>
                  <a:cubicBezTo>
                    <a:pt x="787651" y="27884"/>
                    <a:pt x="792253" y="33474"/>
                    <a:pt x="792583" y="41364"/>
                  </a:cubicBezTo>
                  <a:cubicBezTo>
                    <a:pt x="792911" y="45638"/>
                    <a:pt x="792911" y="49911"/>
                    <a:pt x="793241" y="54185"/>
                  </a:cubicBezTo>
                  <a:cubicBezTo>
                    <a:pt x="794225" y="80816"/>
                    <a:pt x="794885" y="107445"/>
                    <a:pt x="795869" y="133746"/>
                  </a:cubicBezTo>
                  <a:cubicBezTo>
                    <a:pt x="796199" y="140977"/>
                    <a:pt x="796529" y="148539"/>
                    <a:pt x="796857" y="155772"/>
                  </a:cubicBezTo>
                  <a:cubicBezTo>
                    <a:pt x="797185" y="163004"/>
                    <a:pt x="800801" y="168594"/>
                    <a:pt x="807048" y="172210"/>
                  </a:cubicBezTo>
                  <a:cubicBezTo>
                    <a:pt x="814938" y="176812"/>
                    <a:pt x="823158" y="181087"/>
                    <a:pt x="831047" y="186017"/>
                  </a:cubicBezTo>
                  <a:cubicBezTo>
                    <a:pt x="838939" y="190621"/>
                    <a:pt x="846171" y="190291"/>
                    <a:pt x="854060" y="186017"/>
                  </a:cubicBezTo>
                  <a:cubicBezTo>
                    <a:pt x="886609" y="167936"/>
                    <a:pt x="918826" y="149855"/>
                    <a:pt x="951374" y="131772"/>
                  </a:cubicBezTo>
                  <a:cubicBezTo>
                    <a:pt x="958935" y="127500"/>
                    <a:pt x="966167" y="128814"/>
                    <a:pt x="972085" y="134732"/>
                  </a:cubicBezTo>
                  <a:cubicBezTo>
                    <a:pt x="997400" y="160374"/>
                    <a:pt x="1022385" y="186347"/>
                    <a:pt x="1047700" y="211990"/>
                  </a:cubicBezTo>
                  <a:cubicBezTo>
                    <a:pt x="1054275" y="218894"/>
                    <a:pt x="1055261" y="225141"/>
                    <a:pt x="1050330" y="233359"/>
                  </a:cubicBezTo>
                  <a:cubicBezTo>
                    <a:pt x="1031590" y="265250"/>
                    <a:pt x="1012523" y="296810"/>
                    <a:pt x="993784" y="328701"/>
                  </a:cubicBezTo>
                  <a:cubicBezTo>
                    <a:pt x="989510" y="335932"/>
                    <a:pt x="989180" y="343494"/>
                    <a:pt x="993454" y="350726"/>
                  </a:cubicBezTo>
                  <a:cubicBezTo>
                    <a:pt x="998386" y="359603"/>
                    <a:pt x="1002989" y="368479"/>
                    <a:pt x="1007919" y="377356"/>
                  </a:cubicBezTo>
                  <a:cubicBezTo>
                    <a:pt x="1011537" y="383932"/>
                    <a:pt x="1017125" y="387548"/>
                    <a:pt x="1024687" y="387876"/>
                  </a:cubicBezTo>
                  <a:cubicBezTo>
                    <a:pt x="1037180" y="388864"/>
                    <a:pt x="1050001" y="389520"/>
                    <a:pt x="1062495" y="390506"/>
                  </a:cubicBezTo>
                  <a:cubicBezTo>
                    <a:pt x="1088138" y="392150"/>
                    <a:pt x="1113781" y="393794"/>
                    <a:pt x="1139423" y="395438"/>
                  </a:cubicBezTo>
                  <a:cubicBezTo>
                    <a:pt x="1146657" y="395768"/>
                    <a:pt x="1152575" y="400698"/>
                    <a:pt x="1154219" y="407931"/>
                  </a:cubicBezTo>
                  <a:lnTo>
                    <a:pt x="1177267" y="513761"/>
                  </a:lnTo>
                  <a:lnTo>
                    <a:pt x="915800" y="513761"/>
                  </a:lnTo>
                  <a:lnTo>
                    <a:pt x="903868" y="454599"/>
                  </a:lnTo>
                  <a:cubicBezTo>
                    <a:pt x="851472" y="330529"/>
                    <a:pt x="728803" y="243305"/>
                    <a:pt x="585792" y="243551"/>
                  </a:cubicBezTo>
                  <a:cubicBezTo>
                    <a:pt x="444755" y="243305"/>
                    <a:pt x="321470" y="328494"/>
                    <a:pt x="268365" y="452380"/>
                  </a:cubicBezTo>
                  <a:lnTo>
                    <a:pt x="255744" y="513761"/>
                  </a:lnTo>
                  <a:lnTo>
                    <a:pt x="0" y="513761"/>
                  </a:lnTo>
                  <a:lnTo>
                    <a:pt x="5203" y="474012"/>
                  </a:lnTo>
                  <a:cubicBezTo>
                    <a:pt x="6189" y="467108"/>
                    <a:pt x="11121" y="462177"/>
                    <a:pt x="18354" y="460861"/>
                  </a:cubicBezTo>
                  <a:cubicBezTo>
                    <a:pt x="55832" y="453957"/>
                    <a:pt x="92983" y="447381"/>
                    <a:pt x="130461" y="440478"/>
                  </a:cubicBezTo>
                  <a:cubicBezTo>
                    <a:pt x="138351" y="439164"/>
                    <a:pt x="143611" y="434890"/>
                    <a:pt x="146898" y="427656"/>
                  </a:cubicBezTo>
                  <a:cubicBezTo>
                    <a:pt x="152488" y="413849"/>
                    <a:pt x="158406" y="400041"/>
                    <a:pt x="163994" y="386562"/>
                  </a:cubicBezTo>
                  <a:cubicBezTo>
                    <a:pt x="167611" y="378014"/>
                    <a:pt x="166624" y="370781"/>
                    <a:pt x="161036" y="363219"/>
                  </a:cubicBezTo>
                  <a:cubicBezTo>
                    <a:pt x="139009" y="334617"/>
                    <a:pt x="117310" y="305686"/>
                    <a:pt x="95613" y="277085"/>
                  </a:cubicBezTo>
                  <a:cubicBezTo>
                    <a:pt x="90023" y="269523"/>
                    <a:pt x="90023" y="262948"/>
                    <a:pt x="95941" y="255716"/>
                  </a:cubicBezTo>
                  <a:cubicBezTo>
                    <a:pt x="116982" y="229415"/>
                    <a:pt x="138023" y="203442"/>
                    <a:pt x="159392" y="177142"/>
                  </a:cubicBezTo>
                  <a:cubicBezTo>
                    <a:pt x="166295" y="168922"/>
                    <a:pt x="171885" y="167278"/>
                    <a:pt x="181747" y="171224"/>
                  </a:cubicBezTo>
                  <a:cubicBezTo>
                    <a:pt x="216267" y="185689"/>
                    <a:pt x="250786" y="199826"/>
                    <a:pt x="285636" y="214290"/>
                  </a:cubicBezTo>
                  <a:cubicBezTo>
                    <a:pt x="292540" y="217250"/>
                    <a:pt x="299442" y="216922"/>
                    <a:pt x="305689" y="212648"/>
                  </a:cubicBezTo>
                  <a:cubicBezTo>
                    <a:pt x="316867" y="205086"/>
                    <a:pt x="327716" y="197525"/>
                    <a:pt x="338566" y="189963"/>
                  </a:cubicBezTo>
                  <a:cubicBezTo>
                    <a:pt x="343825" y="186347"/>
                    <a:pt x="346455" y="181087"/>
                    <a:pt x="346455" y="174512"/>
                  </a:cubicBezTo>
                  <a:cubicBezTo>
                    <a:pt x="346455" y="170566"/>
                    <a:pt x="346127" y="166622"/>
                    <a:pt x="345799" y="163004"/>
                  </a:cubicBezTo>
                  <a:cubicBezTo>
                    <a:pt x="344483" y="145909"/>
                    <a:pt x="343168" y="129142"/>
                    <a:pt x="341853" y="112047"/>
                  </a:cubicBezTo>
                  <a:cubicBezTo>
                    <a:pt x="340538" y="94951"/>
                    <a:pt x="339224" y="78184"/>
                    <a:pt x="337908" y="61089"/>
                  </a:cubicBezTo>
                  <a:cubicBezTo>
                    <a:pt x="337250" y="53199"/>
                    <a:pt x="341196" y="46953"/>
                    <a:pt x="348757" y="44322"/>
                  </a:cubicBezTo>
                  <a:cubicBezTo>
                    <a:pt x="382620" y="32816"/>
                    <a:pt x="416482" y="21309"/>
                    <a:pt x="450343" y="10131"/>
                  </a:cubicBezTo>
                  <a:cubicBezTo>
                    <a:pt x="452645" y="9475"/>
                    <a:pt x="454618" y="9145"/>
                    <a:pt x="456918" y="9145"/>
                  </a:cubicBezTo>
                  <a:cubicBezTo>
                    <a:pt x="463164" y="9475"/>
                    <a:pt x="467110" y="13419"/>
                    <a:pt x="470728" y="18351"/>
                  </a:cubicBezTo>
                  <a:cubicBezTo>
                    <a:pt x="491767" y="48925"/>
                    <a:pt x="513138" y="79500"/>
                    <a:pt x="534177" y="110075"/>
                  </a:cubicBezTo>
                  <a:cubicBezTo>
                    <a:pt x="539109" y="116978"/>
                    <a:pt x="545684" y="120266"/>
                    <a:pt x="553904" y="119608"/>
                  </a:cubicBezTo>
                  <a:cubicBezTo>
                    <a:pt x="565081" y="118622"/>
                    <a:pt x="576587" y="118294"/>
                    <a:pt x="587766" y="118294"/>
                  </a:cubicBezTo>
                  <a:cubicBezTo>
                    <a:pt x="592368" y="118294"/>
                    <a:pt x="595656" y="116650"/>
                    <a:pt x="598286" y="113033"/>
                  </a:cubicBezTo>
                  <a:cubicBezTo>
                    <a:pt x="599600" y="111390"/>
                    <a:pt x="600916" y="109417"/>
                    <a:pt x="601902" y="107773"/>
                  </a:cubicBezTo>
                  <a:cubicBezTo>
                    <a:pt x="607491" y="97581"/>
                    <a:pt x="612751" y="87390"/>
                    <a:pt x="618339" y="77528"/>
                  </a:cubicBezTo>
                  <a:cubicBezTo>
                    <a:pt x="630504" y="54515"/>
                    <a:pt x="642998" y="31830"/>
                    <a:pt x="655161" y="8817"/>
                  </a:cubicBezTo>
                  <a:cubicBezTo>
                    <a:pt x="659107" y="1584"/>
                    <a:pt x="665353" y="-1376"/>
                    <a:pt x="673572" y="59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7" name="Oval 21">
              <a:extLst>
                <a:ext uri="{FF2B5EF4-FFF2-40B4-BE49-F238E27FC236}">
                  <a16:creationId xmlns:a16="http://schemas.microsoft.com/office/drawing/2014/main" xmlns="" id="{779C83B7-D141-4685-B413-43B5886116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1942" y="1297395"/>
              <a:ext cx="363588" cy="364447"/>
            </a:xfrm>
            <a:custGeom>
              <a:avLst/>
              <a:gdLst/>
              <a:ahLst/>
              <a:cxnLst/>
              <a:rect l="l" t="t" r="r" b="b"/>
              <a:pathLst>
                <a:path w="3866431" h="3921936">
                  <a:moveTo>
                    <a:pt x="3673551" y="1918004"/>
                  </a:moveTo>
                  <a:lnTo>
                    <a:pt x="3689615" y="1928004"/>
                  </a:lnTo>
                  <a:lnTo>
                    <a:pt x="3673551" y="1923989"/>
                  </a:lnTo>
                  <a:close/>
                  <a:moveTo>
                    <a:pt x="1973868" y="1267034"/>
                  </a:moveTo>
                  <a:cubicBezTo>
                    <a:pt x="1644528" y="1247265"/>
                    <a:pt x="1335642" y="1460585"/>
                    <a:pt x="1246922" y="1791693"/>
                  </a:cubicBezTo>
                  <a:cubicBezTo>
                    <a:pt x="1145527" y="2170102"/>
                    <a:pt x="1370092" y="2559060"/>
                    <a:pt x="1748502" y="2660455"/>
                  </a:cubicBezTo>
                  <a:cubicBezTo>
                    <a:pt x="2126911" y="2761848"/>
                    <a:pt x="2515869" y="2537284"/>
                    <a:pt x="2617263" y="2158875"/>
                  </a:cubicBezTo>
                  <a:cubicBezTo>
                    <a:pt x="2718658" y="1780466"/>
                    <a:pt x="2494093" y="1391508"/>
                    <a:pt x="2115683" y="1290113"/>
                  </a:cubicBezTo>
                  <a:cubicBezTo>
                    <a:pt x="2068382" y="1277439"/>
                    <a:pt x="2020916" y="1269858"/>
                    <a:pt x="1973868" y="1267034"/>
                  </a:cubicBezTo>
                  <a:close/>
                  <a:moveTo>
                    <a:pt x="1884148" y="778913"/>
                  </a:moveTo>
                  <a:cubicBezTo>
                    <a:pt x="2001814" y="774234"/>
                    <a:pt x="2122171" y="786977"/>
                    <a:pt x="2241901" y="819059"/>
                  </a:cubicBezTo>
                  <a:cubicBezTo>
                    <a:pt x="2880466" y="990162"/>
                    <a:pt x="3259419" y="1646529"/>
                    <a:pt x="3088317" y="2285093"/>
                  </a:cubicBezTo>
                  <a:cubicBezTo>
                    <a:pt x="2917214" y="2923658"/>
                    <a:pt x="2260847" y="3302611"/>
                    <a:pt x="1622284" y="3131508"/>
                  </a:cubicBezTo>
                  <a:cubicBezTo>
                    <a:pt x="983718" y="2960406"/>
                    <a:pt x="604765" y="2304038"/>
                    <a:pt x="775868" y="1665473"/>
                  </a:cubicBezTo>
                  <a:cubicBezTo>
                    <a:pt x="914889" y="1146640"/>
                    <a:pt x="1374260" y="799191"/>
                    <a:pt x="1884148" y="778913"/>
                  </a:cubicBezTo>
                  <a:close/>
                  <a:moveTo>
                    <a:pt x="1877044" y="601672"/>
                  </a:moveTo>
                  <a:cubicBezTo>
                    <a:pt x="1291617" y="624954"/>
                    <a:pt x="764192" y="1023877"/>
                    <a:pt x="604575" y="1619576"/>
                  </a:cubicBezTo>
                  <a:cubicBezTo>
                    <a:pt x="408124" y="2352745"/>
                    <a:pt x="843218" y="3106349"/>
                    <a:pt x="1576386" y="3302801"/>
                  </a:cubicBezTo>
                  <a:cubicBezTo>
                    <a:pt x="2309553" y="3499253"/>
                    <a:pt x="3063157" y="3064158"/>
                    <a:pt x="3259610" y="2330990"/>
                  </a:cubicBezTo>
                  <a:cubicBezTo>
                    <a:pt x="3456061" y="1597823"/>
                    <a:pt x="3020967" y="844219"/>
                    <a:pt x="2287799" y="647766"/>
                  </a:cubicBezTo>
                  <a:cubicBezTo>
                    <a:pt x="2150330" y="610931"/>
                    <a:pt x="2012143" y="596300"/>
                    <a:pt x="1877044" y="601672"/>
                  </a:cubicBezTo>
                  <a:close/>
                  <a:moveTo>
                    <a:pt x="2155203" y="0"/>
                  </a:moveTo>
                  <a:lnTo>
                    <a:pt x="2726520" y="153083"/>
                  </a:lnTo>
                  <a:lnTo>
                    <a:pt x="2718332" y="639676"/>
                  </a:lnTo>
                  <a:lnTo>
                    <a:pt x="2703388" y="635671"/>
                  </a:lnTo>
                  <a:cubicBezTo>
                    <a:pt x="2825157" y="704200"/>
                    <a:pt x="2935213" y="788233"/>
                    <a:pt x="3028302" y="887881"/>
                  </a:cubicBezTo>
                  <a:lnTo>
                    <a:pt x="3461490" y="780167"/>
                  </a:lnTo>
                  <a:lnTo>
                    <a:pt x="3739170" y="1302405"/>
                  </a:lnTo>
                  <a:lnTo>
                    <a:pt x="3430511" y="1580676"/>
                  </a:lnTo>
                  <a:cubicBezTo>
                    <a:pt x="3469203" y="1721610"/>
                    <a:pt x="3487439" y="1869186"/>
                    <a:pt x="3480892" y="2019195"/>
                  </a:cubicBezTo>
                  <a:lnTo>
                    <a:pt x="3866431" y="2233221"/>
                  </a:lnTo>
                  <a:lnTo>
                    <a:pt x="3713346" y="2804538"/>
                  </a:lnTo>
                  <a:lnTo>
                    <a:pt x="3245518" y="2796670"/>
                  </a:lnTo>
                  <a:cubicBezTo>
                    <a:pt x="3186368" y="2895500"/>
                    <a:pt x="3114705" y="2984636"/>
                    <a:pt x="3034406" y="3064209"/>
                  </a:cubicBezTo>
                  <a:lnTo>
                    <a:pt x="3188044" y="3465205"/>
                  </a:lnTo>
                  <a:lnTo>
                    <a:pt x="2703542" y="3804459"/>
                  </a:lnTo>
                  <a:lnTo>
                    <a:pt x="2511083" y="3637373"/>
                  </a:lnTo>
                  <a:lnTo>
                    <a:pt x="2510721" y="3637782"/>
                  </a:lnTo>
                  <a:lnTo>
                    <a:pt x="2469028" y="3600862"/>
                  </a:lnTo>
                  <a:lnTo>
                    <a:pt x="2336049" y="3485413"/>
                  </a:lnTo>
                  <a:lnTo>
                    <a:pt x="2337504" y="3484394"/>
                  </a:lnTo>
                  <a:lnTo>
                    <a:pt x="2321804" y="3470491"/>
                  </a:lnTo>
                  <a:cubicBezTo>
                    <a:pt x="2198912" y="3505261"/>
                    <a:pt x="2070236" y="3521441"/>
                    <a:pt x="1939394" y="3520711"/>
                  </a:cubicBezTo>
                  <a:lnTo>
                    <a:pt x="1716657" y="3921936"/>
                  </a:lnTo>
                  <a:lnTo>
                    <a:pt x="1145338" y="3768853"/>
                  </a:lnTo>
                  <a:lnTo>
                    <a:pt x="1153058" y="3310015"/>
                  </a:lnTo>
                  <a:cubicBezTo>
                    <a:pt x="1031991" y="3241016"/>
                    <a:pt x="922646" y="3156634"/>
                    <a:pt x="830223" y="3056799"/>
                  </a:cubicBezTo>
                  <a:lnTo>
                    <a:pt x="837628" y="3072678"/>
                  </a:lnTo>
                  <a:lnTo>
                    <a:pt x="359851" y="3165234"/>
                  </a:lnTo>
                  <a:lnTo>
                    <a:pt x="109883" y="2629179"/>
                  </a:lnTo>
                  <a:lnTo>
                    <a:pt x="433005" y="2367184"/>
                  </a:lnTo>
                  <a:cubicBezTo>
                    <a:pt x="398515" y="2240774"/>
                    <a:pt x="380498" y="2109034"/>
                    <a:pt x="380471" y="1974963"/>
                  </a:cubicBezTo>
                  <a:lnTo>
                    <a:pt x="0" y="1763749"/>
                  </a:lnTo>
                  <a:lnTo>
                    <a:pt x="153083" y="1192432"/>
                  </a:lnTo>
                  <a:lnTo>
                    <a:pt x="589083" y="1199766"/>
                  </a:lnTo>
                  <a:cubicBezTo>
                    <a:pt x="648234" y="1095383"/>
                    <a:pt x="719659" y="1000210"/>
                    <a:pt x="800459" y="915022"/>
                  </a:cubicBezTo>
                  <a:lnTo>
                    <a:pt x="654428" y="464617"/>
                  </a:lnTo>
                  <a:lnTo>
                    <a:pt x="1156025" y="151183"/>
                  </a:lnTo>
                  <a:lnTo>
                    <a:pt x="1506312" y="489026"/>
                  </a:lnTo>
                  <a:lnTo>
                    <a:pt x="1502791" y="491226"/>
                  </a:lnTo>
                  <a:cubicBezTo>
                    <a:pt x="1640493" y="447897"/>
                    <a:pt x="1785874" y="427870"/>
                    <a:pt x="1933939" y="429497"/>
                  </a:cubicBezTo>
                  <a:lnTo>
                    <a:pt x="1918994" y="425494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0076FDAE-6359-4A5C-919D-FEE8D9A6083D}"/>
                </a:ext>
              </a:extLst>
            </p:cNvPr>
            <p:cNvSpPr/>
            <p:nvPr/>
          </p:nvSpPr>
          <p:spPr>
            <a:xfrm>
              <a:off x="6713329" y="989049"/>
              <a:ext cx="458833" cy="458833"/>
            </a:xfrm>
            <a:custGeom>
              <a:avLst/>
              <a:gdLst>
                <a:gd name="connsiteX0" fmla="*/ 686157 w 1243505"/>
                <a:gd name="connsiteY0" fmla="*/ 1016068 h 1243505"/>
                <a:gd name="connsiteX1" fmla="*/ 560258 w 1243505"/>
                <a:gd name="connsiteY1" fmla="*/ 1016068 h 1243505"/>
                <a:gd name="connsiteX2" fmla="*/ 545811 w 1243505"/>
                <a:gd name="connsiteY2" fmla="*/ 1026903 h 1243505"/>
                <a:gd name="connsiteX3" fmla="*/ 533944 w 1243505"/>
                <a:gd name="connsiteY3" fmla="*/ 1088821 h 1243505"/>
                <a:gd name="connsiteX4" fmla="*/ 505565 w 1243505"/>
                <a:gd name="connsiteY4" fmla="*/ 1169829 h 1243505"/>
                <a:gd name="connsiteX5" fmla="*/ 469447 w 1243505"/>
                <a:gd name="connsiteY5" fmla="*/ 1240002 h 1243505"/>
                <a:gd name="connsiteX6" fmla="*/ 452935 w 1243505"/>
                <a:gd name="connsiteY6" fmla="*/ 1246710 h 1243505"/>
                <a:gd name="connsiteX7" fmla="*/ 305366 w 1243505"/>
                <a:gd name="connsiteY7" fmla="*/ 1185824 h 1243505"/>
                <a:gd name="connsiteX8" fmla="*/ 298142 w 1243505"/>
                <a:gd name="connsiteY8" fmla="*/ 1168281 h 1243505"/>
                <a:gd name="connsiteX9" fmla="*/ 333744 w 1243505"/>
                <a:gd name="connsiteY9" fmla="*/ 1059410 h 1243505"/>
                <a:gd name="connsiteX10" fmla="*/ 342000 w 1243505"/>
                <a:gd name="connsiteY10" fmla="*/ 1043415 h 1243505"/>
                <a:gd name="connsiteX11" fmla="*/ 395662 w 1243505"/>
                <a:gd name="connsiteY11" fmla="*/ 962922 h 1243505"/>
                <a:gd name="connsiteX12" fmla="*/ 393598 w 1243505"/>
                <a:gd name="connsiteY12" fmla="*/ 947959 h 1243505"/>
                <a:gd name="connsiteX13" fmla="*/ 299174 w 1243505"/>
                <a:gd name="connsiteY13" fmla="*/ 853535 h 1243505"/>
                <a:gd name="connsiteX14" fmla="*/ 285243 w 1243505"/>
                <a:gd name="connsiteY14" fmla="*/ 851471 h 1243505"/>
                <a:gd name="connsiteX15" fmla="*/ 230549 w 1243505"/>
                <a:gd name="connsiteY15" fmla="*/ 888106 h 1243505"/>
                <a:gd name="connsiteX16" fmla="*/ 148509 w 1243505"/>
                <a:gd name="connsiteY16" fmla="*/ 926804 h 1243505"/>
                <a:gd name="connsiteX17" fmla="*/ 78852 w 1243505"/>
                <a:gd name="connsiteY17" fmla="*/ 949507 h 1243505"/>
                <a:gd name="connsiteX18" fmla="*/ 62340 w 1243505"/>
                <a:gd name="connsiteY18" fmla="*/ 942799 h 1243505"/>
                <a:gd name="connsiteX19" fmla="*/ 939 w 1243505"/>
                <a:gd name="connsiteY19" fmla="*/ 794198 h 1243505"/>
                <a:gd name="connsiteX20" fmla="*/ 7131 w 1243505"/>
                <a:gd name="connsiteY20" fmla="*/ 778718 h 1243505"/>
                <a:gd name="connsiteX21" fmla="*/ 114454 w 1243505"/>
                <a:gd name="connsiteY21" fmla="*/ 725056 h 1243505"/>
                <a:gd name="connsiteX22" fmla="*/ 189787 w 1243505"/>
                <a:gd name="connsiteY22" fmla="*/ 708545 h 1243505"/>
                <a:gd name="connsiteX23" fmla="*/ 221261 w 1243505"/>
                <a:gd name="connsiteY23" fmla="*/ 702354 h 1243505"/>
                <a:gd name="connsiteX24" fmla="*/ 231581 w 1243505"/>
                <a:gd name="connsiteY24" fmla="*/ 688938 h 1243505"/>
                <a:gd name="connsiteX25" fmla="*/ 225905 w 1243505"/>
                <a:gd name="connsiteY25" fmla="*/ 631149 h 1243505"/>
                <a:gd name="connsiteX26" fmla="*/ 231581 w 1243505"/>
                <a:gd name="connsiteY26" fmla="*/ 559428 h 1243505"/>
                <a:gd name="connsiteX27" fmla="*/ 220745 w 1243505"/>
                <a:gd name="connsiteY27" fmla="*/ 544980 h 1243505"/>
                <a:gd name="connsiteX28" fmla="*/ 172760 w 1243505"/>
                <a:gd name="connsiteY28" fmla="*/ 535693 h 1243505"/>
                <a:gd name="connsiteX29" fmla="*/ 27770 w 1243505"/>
                <a:gd name="connsiteY29" fmla="*/ 478419 h 1243505"/>
                <a:gd name="connsiteX30" fmla="*/ 8163 w 1243505"/>
                <a:gd name="connsiteY30" fmla="*/ 431465 h 1243505"/>
                <a:gd name="connsiteX31" fmla="*/ 62340 w 1243505"/>
                <a:gd name="connsiteY31" fmla="*/ 305051 h 1243505"/>
                <a:gd name="connsiteX32" fmla="*/ 79884 w 1243505"/>
                <a:gd name="connsiteY32" fmla="*/ 297827 h 1243505"/>
                <a:gd name="connsiteX33" fmla="*/ 188755 w 1243505"/>
                <a:gd name="connsiteY33" fmla="*/ 333430 h 1243505"/>
                <a:gd name="connsiteX34" fmla="*/ 204750 w 1243505"/>
                <a:gd name="connsiteY34" fmla="*/ 341685 h 1243505"/>
                <a:gd name="connsiteX35" fmla="*/ 285243 w 1243505"/>
                <a:gd name="connsiteY35" fmla="*/ 395347 h 1243505"/>
                <a:gd name="connsiteX36" fmla="*/ 300206 w 1243505"/>
                <a:gd name="connsiteY36" fmla="*/ 393283 h 1243505"/>
                <a:gd name="connsiteX37" fmla="*/ 393598 w 1243505"/>
                <a:gd name="connsiteY37" fmla="*/ 299891 h 1243505"/>
                <a:gd name="connsiteX38" fmla="*/ 395662 w 1243505"/>
                <a:gd name="connsiteY38" fmla="*/ 283896 h 1243505"/>
                <a:gd name="connsiteX39" fmla="*/ 353352 w 1243505"/>
                <a:gd name="connsiteY39" fmla="*/ 220947 h 1243505"/>
                <a:gd name="connsiteX40" fmla="*/ 325489 w 1243505"/>
                <a:gd name="connsiteY40" fmla="*/ 162125 h 1243505"/>
                <a:gd name="connsiteX41" fmla="*/ 299690 w 1243505"/>
                <a:gd name="connsiteY41" fmla="*/ 82665 h 1243505"/>
                <a:gd name="connsiteX42" fmla="*/ 307946 w 1243505"/>
                <a:gd name="connsiteY42" fmla="*/ 61510 h 1243505"/>
                <a:gd name="connsiteX43" fmla="*/ 451903 w 1243505"/>
                <a:gd name="connsiteY43" fmla="*/ 2172 h 1243505"/>
                <a:gd name="connsiteX44" fmla="*/ 470478 w 1243505"/>
                <a:gd name="connsiteY44" fmla="*/ 9396 h 1243505"/>
                <a:gd name="connsiteX45" fmla="*/ 522076 w 1243505"/>
                <a:gd name="connsiteY45" fmla="*/ 111559 h 1243505"/>
                <a:gd name="connsiteX46" fmla="*/ 537555 w 1243505"/>
                <a:gd name="connsiteY46" fmla="*/ 177605 h 1243505"/>
                <a:gd name="connsiteX47" fmla="*/ 546843 w 1243505"/>
                <a:gd name="connsiteY47" fmla="*/ 223011 h 1243505"/>
                <a:gd name="connsiteX48" fmla="*/ 559227 w 1243505"/>
                <a:gd name="connsiteY48" fmla="*/ 231782 h 1243505"/>
                <a:gd name="connsiteX49" fmla="*/ 688737 w 1243505"/>
                <a:gd name="connsiteY49" fmla="*/ 231782 h 1243505"/>
                <a:gd name="connsiteX50" fmla="*/ 704216 w 1243505"/>
                <a:gd name="connsiteY50" fmla="*/ 220431 h 1243505"/>
                <a:gd name="connsiteX51" fmla="*/ 716600 w 1243505"/>
                <a:gd name="connsiteY51" fmla="*/ 156966 h 1243505"/>
                <a:gd name="connsiteX52" fmla="*/ 743430 w 1243505"/>
                <a:gd name="connsiteY52" fmla="*/ 79569 h 1243505"/>
                <a:gd name="connsiteX53" fmla="*/ 780065 w 1243505"/>
                <a:gd name="connsiteY53" fmla="*/ 8364 h 1243505"/>
                <a:gd name="connsiteX54" fmla="*/ 797092 w 1243505"/>
                <a:gd name="connsiteY54" fmla="*/ 1140 h 1243505"/>
                <a:gd name="connsiteX55" fmla="*/ 944146 w 1243505"/>
                <a:gd name="connsiteY55" fmla="*/ 62542 h 1243505"/>
                <a:gd name="connsiteX56" fmla="*/ 950853 w 1243505"/>
                <a:gd name="connsiteY56" fmla="*/ 79053 h 1243505"/>
                <a:gd name="connsiteX57" fmla="*/ 914735 w 1243505"/>
                <a:gd name="connsiteY57" fmla="*/ 189472 h 1243505"/>
                <a:gd name="connsiteX58" fmla="*/ 906479 w 1243505"/>
                <a:gd name="connsiteY58" fmla="*/ 205467 h 1243505"/>
                <a:gd name="connsiteX59" fmla="*/ 853334 w 1243505"/>
                <a:gd name="connsiteY59" fmla="*/ 284928 h 1243505"/>
                <a:gd name="connsiteX60" fmla="*/ 855398 w 1243505"/>
                <a:gd name="connsiteY60" fmla="*/ 300923 h 1243505"/>
                <a:gd name="connsiteX61" fmla="*/ 948789 w 1243505"/>
                <a:gd name="connsiteY61" fmla="*/ 394315 h 1243505"/>
                <a:gd name="connsiteX62" fmla="*/ 963753 w 1243505"/>
                <a:gd name="connsiteY62" fmla="*/ 396379 h 1243505"/>
                <a:gd name="connsiteX63" fmla="*/ 1015866 w 1243505"/>
                <a:gd name="connsiteY63" fmla="*/ 360777 h 1243505"/>
                <a:gd name="connsiteX64" fmla="*/ 1099971 w 1243505"/>
                <a:gd name="connsiteY64" fmla="*/ 320530 h 1243505"/>
                <a:gd name="connsiteX65" fmla="*/ 1168596 w 1243505"/>
                <a:gd name="connsiteY65" fmla="*/ 298343 h 1243505"/>
                <a:gd name="connsiteX66" fmla="*/ 1186139 w 1243505"/>
                <a:gd name="connsiteY66" fmla="*/ 305567 h 1243505"/>
                <a:gd name="connsiteX67" fmla="*/ 1247024 w 1243505"/>
                <a:gd name="connsiteY67" fmla="*/ 453136 h 1243505"/>
                <a:gd name="connsiteX68" fmla="*/ 1240317 w 1243505"/>
                <a:gd name="connsiteY68" fmla="*/ 469648 h 1243505"/>
                <a:gd name="connsiteX69" fmla="*/ 1135573 w 1243505"/>
                <a:gd name="connsiteY69" fmla="*/ 522277 h 1243505"/>
                <a:gd name="connsiteX70" fmla="*/ 1059209 w 1243505"/>
                <a:gd name="connsiteY70" fmla="*/ 539821 h 1243505"/>
                <a:gd name="connsiteX71" fmla="*/ 1040117 w 1243505"/>
                <a:gd name="connsiteY71" fmla="*/ 543433 h 1243505"/>
                <a:gd name="connsiteX72" fmla="*/ 1017930 w 1243505"/>
                <a:gd name="connsiteY72" fmla="*/ 572843 h 1243505"/>
                <a:gd name="connsiteX73" fmla="*/ 1016383 w 1243505"/>
                <a:gd name="connsiteY73" fmla="*/ 688422 h 1243505"/>
                <a:gd name="connsiteX74" fmla="*/ 1028250 w 1243505"/>
                <a:gd name="connsiteY74" fmla="*/ 703386 h 1243505"/>
                <a:gd name="connsiteX75" fmla="*/ 1118030 w 1243505"/>
                <a:gd name="connsiteY75" fmla="*/ 720929 h 1243505"/>
                <a:gd name="connsiteX76" fmla="*/ 1142281 w 1243505"/>
                <a:gd name="connsiteY76" fmla="*/ 729184 h 1243505"/>
                <a:gd name="connsiteX77" fmla="*/ 1237737 w 1243505"/>
                <a:gd name="connsiteY77" fmla="*/ 777686 h 1243505"/>
                <a:gd name="connsiteX78" fmla="*/ 1246508 w 1243505"/>
                <a:gd name="connsiteY78" fmla="*/ 797809 h 1243505"/>
                <a:gd name="connsiteX79" fmla="*/ 1186655 w 1243505"/>
                <a:gd name="connsiteY79" fmla="*/ 941767 h 1243505"/>
                <a:gd name="connsiteX80" fmla="*/ 1167564 w 1243505"/>
                <a:gd name="connsiteY80" fmla="*/ 950023 h 1243505"/>
                <a:gd name="connsiteX81" fmla="*/ 1062304 w 1243505"/>
                <a:gd name="connsiteY81" fmla="*/ 915452 h 1243505"/>
                <a:gd name="connsiteX82" fmla="*/ 1042697 w 1243505"/>
                <a:gd name="connsiteY82" fmla="*/ 905649 h 1243505"/>
                <a:gd name="connsiteX83" fmla="*/ 963237 w 1243505"/>
                <a:gd name="connsiteY83" fmla="*/ 852503 h 1243505"/>
                <a:gd name="connsiteX84" fmla="*/ 947241 w 1243505"/>
                <a:gd name="connsiteY84" fmla="*/ 855083 h 1243505"/>
                <a:gd name="connsiteX85" fmla="*/ 855914 w 1243505"/>
                <a:gd name="connsiteY85" fmla="*/ 946927 h 1243505"/>
                <a:gd name="connsiteX86" fmla="*/ 853850 w 1243505"/>
                <a:gd name="connsiteY86" fmla="*/ 966018 h 1243505"/>
                <a:gd name="connsiteX87" fmla="*/ 890484 w 1243505"/>
                <a:gd name="connsiteY87" fmla="*/ 1020711 h 1243505"/>
                <a:gd name="connsiteX88" fmla="*/ 925054 w 1243505"/>
                <a:gd name="connsiteY88" fmla="*/ 1093464 h 1243505"/>
                <a:gd name="connsiteX89" fmla="*/ 949821 w 1243505"/>
                <a:gd name="connsiteY89" fmla="*/ 1169313 h 1243505"/>
                <a:gd name="connsiteX90" fmla="*/ 943114 w 1243505"/>
                <a:gd name="connsiteY90" fmla="*/ 1185824 h 1243505"/>
                <a:gd name="connsiteX91" fmla="*/ 794512 w 1243505"/>
                <a:gd name="connsiteY91" fmla="*/ 1247226 h 1243505"/>
                <a:gd name="connsiteX92" fmla="*/ 779033 w 1243505"/>
                <a:gd name="connsiteY92" fmla="*/ 1241034 h 1243505"/>
                <a:gd name="connsiteX93" fmla="*/ 724855 w 1243505"/>
                <a:gd name="connsiteY93" fmla="*/ 1134226 h 1243505"/>
                <a:gd name="connsiteX94" fmla="*/ 718148 w 1243505"/>
                <a:gd name="connsiteY94" fmla="*/ 1105332 h 1243505"/>
                <a:gd name="connsiteX95" fmla="*/ 703184 w 1243505"/>
                <a:gd name="connsiteY95" fmla="*/ 1031031 h 1243505"/>
                <a:gd name="connsiteX96" fmla="*/ 686157 w 1243505"/>
                <a:gd name="connsiteY96" fmla="*/ 1016068 h 1243505"/>
                <a:gd name="connsiteX97" fmla="*/ 624240 w 1243505"/>
                <a:gd name="connsiteY97" fmla="*/ 791102 h 1243505"/>
                <a:gd name="connsiteX98" fmla="*/ 790900 w 1243505"/>
                <a:gd name="connsiteY98" fmla="*/ 623925 h 1243505"/>
                <a:gd name="connsiteX99" fmla="*/ 624240 w 1243505"/>
                <a:gd name="connsiteY99" fmla="*/ 458296 h 1243505"/>
                <a:gd name="connsiteX100" fmla="*/ 458095 w 1243505"/>
                <a:gd name="connsiteY100" fmla="*/ 624441 h 1243505"/>
                <a:gd name="connsiteX101" fmla="*/ 624240 w 1243505"/>
                <a:gd name="connsiteY101" fmla="*/ 791102 h 124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43505" h="1243505">
                  <a:moveTo>
                    <a:pt x="686157" y="1016068"/>
                  </a:moveTo>
                  <a:cubicBezTo>
                    <a:pt x="644363" y="1024840"/>
                    <a:pt x="602053" y="1021743"/>
                    <a:pt x="560258" y="1016068"/>
                  </a:cubicBezTo>
                  <a:cubicBezTo>
                    <a:pt x="550455" y="1015036"/>
                    <a:pt x="547359" y="1018132"/>
                    <a:pt x="545811" y="1026903"/>
                  </a:cubicBezTo>
                  <a:cubicBezTo>
                    <a:pt x="542199" y="1047542"/>
                    <a:pt x="537039" y="1068181"/>
                    <a:pt x="533944" y="1088821"/>
                  </a:cubicBezTo>
                  <a:cubicBezTo>
                    <a:pt x="529816" y="1117715"/>
                    <a:pt x="519496" y="1144030"/>
                    <a:pt x="505565" y="1169829"/>
                  </a:cubicBezTo>
                  <a:cubicBezTo>
                    <a:pt x="492666" y="1192532"/>
                    <a:pt x="481314" y="1216267"/>
                    <a:pt x="469447" y="1240002"/>
                  </a:cubicBezTo>
                  <a:cubicBezTo>
                    <a:pt x="465835" y="1247741"/>
                    <a:pt x="461191" y="1249290"/>
                    <a:pt x="452935" y="1246710"/>
                  </a:cubicBezTo>
                  <a:cubicBezTo>
                    <a:pt x="401853" y="1231230"/>
                    <a:pt x="352836" y="1211107"/>
                    <a:pt x="305366" y="1185824"/>
                  </a:cubicBezTo>
                  <a:cubicBezTo>
                    <a:pt x="297110" y="1181696"/>
                    <a:pt x="295562" y="1177053"/>
                    <a:pt x="298142" y="1168281"/>
                  </a:cubicBezTo>
                  <a:cubicBezTo>
                    <a:pt x="310525" y="1132163"/>
                    <a:pt x="321877" y="1095528"/>
                    <a:pt x="333744" y="1059410"/>
                  </a:cubicBezTo>
                  <a:cubicBezTo>
                    <a:pt x="335808" y="1053734"/>
                    <a:pt x="338904" y="1048574"/>
                    <a:pt x="342000" y="1043415"/>
                  </a:cubicBezTo>
                  <a:cubicBezTo>
                    <a:pt x="360059" y="1016584"/>
                    <a:pt x="377602" y="989753"/>
                    <a:pt x="395662" y="962922"/>
                  </a:cubicBezTo>
                  <a:cubicBezTo>
                    <a:pt x="399790" y="956730"/>
                    <a:pt x="399790" y="952603"/>
                    <a:pt x="393598" y="947959"/>
                  </a:cubicBezTo>
                  <a:cubicBezTo>
                    <a:pt x="356963" y="921644"/>
                    <a:pt x="326005" y="889653"/>
                    <a:pt x="299174" y="853535"/>
                  </a:cubicBezTo>
                  <a:cubicBezTo>
                    <a:pt x="295046" y="847859"/>
                    <a:pt x="290918" y="847859"/>
                    <a:pt x="285243" y="851471"/>
                  </a:cubicBezTo>
                  <a:cubicBezTo>
                    <a:pt x="267183" y="863855"/>
                    <a:pt x="248092" y="875206"/>
                    <a:pt x="230549" y="888106"/>
                  </a:cubicBezTo>
                  <a:cubicBezTo>
                    <a:pt x="205782" y="906681"/>
                    <a:pt x="178435" y="918548"/>
                    <a:pt x="148509" y="926804"/>
                  </a:cubicBezTo>
                  <a:cubicBezTo>
                    <a:pt x="124774" y="933511"/>
                    <a:pt x="101555" y="941767"/>
                    <a:pt x="78852" y="949507"/>
                  </a:cubicBezTo>
                  <a:cubicBezTo>
                    <a:pt x="71112" y="952087"/>
                    <a:pt x="66468" y="950539"/>
                    <a:pt x="62340" y="942799"/>
                  </a:cubicBezTo>
                  <a:cubicBezTo>
                    <a:pt x="36541" y="895329"/>
                    <a:pt x="15902" y="845795"/>
                    <a:pt x="939" y="794198"/>
                  </a:cubicBezTo>
                  <a:cubicBezTo>
                    <a:pt x="-1125" y="786458"/>
                    <a:pt x="-93" y="782330"/>
                    <a:pt x="7131" y="778718"/>
                  </a:cubicBezTo>
                  <a:cubicBezTo>
                    <a:pt x="42733" y="760659"/>
                    <a:pt x="77820" y="741052"/>
                    <a:pt x="114454" y="725056"/>
                  </a:cubicBezTo>
                  <a:cubicBezTo>
                    <a:pt x="137673" y="714737"/>
                    <a:pt x="164504" y="714221"/>
                    <a:pt x="189787" y="708545"/>
                  </a:cubicBezTo>
                  <a:cubicBezTo>
                    <a:pt x="200106" y="705965"/>
                    <a:pt x="210942" y="704417"/>
                    <a:pt x="221261" y="702354"/>
                  </a:cubicBezTo>
                  <a:cubicBezTo>
                    <a:pt x="229001" y="700806"/>
                    <a:pt x="233129" y="698226"/>
                    <a:pt x="231581" y="688938"/>
                  </a:cubicBezTo>
                  <a:cubicBezTo>
                    <a:pt x="229001" y="669847"/>
                    <a:pt x="226937" y="650756"/>
                    <a:pt x="225905" y="631149"/>
                  </a:cubicBezTo>
                  <a:cubicBezTo>
                    <a:pt x="224873" y="606898"/>
                    <a:pt x="229517" y="583163"/>
                    <a:pt x="231581" y="559428"/>
                  </a:cubicBezTo>
                  <a:cubicBezTo>
                    <a:pt x="232613" y="549624"/>
                    <a:pt x="229001" y="546528"/>
                    <a:pt x="220745" y="544980"/>
                  </a:cubicBezTo>
                  <a:cubicBezTo>
                    <a:pt x="204750" y="542401"/>
                    <a:pt x="188755" y="537757"/>
                    <a:pt x="172760" y="535693"/>
                  </a:cubicBezTo>
                  <a:cubicBezTo>
                    <a:pt x="118582" y="530533"/>
                    <a:pt x="74208" y="502154"/>
                    <a:pt x="27770" y="478419"/>
                  </a:cubicBezTo>
                  <a:cubicBezTo>
                    <a:pt x="-2157" y="463456"/>
                    <a:pt x="-1125" y="463456"/>
                    <a:pt x="8163" y="431465"/>
                  </a:cubicBezTo>
                  <a:cubicBezTo>
                    <a:pt x="21062" y="387091"/>
                    <a:pt x="41701" y="345813"/>
                    <a:pt x="62340" y="305051"/>
                  </a:cubicBezTo>
                  <a:cubicBezTo>
                    <a:pt x="66468" y="296795"/>
                    <a:pt x="71112" y="295247"/>
                    <a:pt x="79884" y="297827"/>
                  </a:cubicBezTo>
                  <a:cubicBezTo>
                    <a:pt x="116002" y="310211"/>
                    <a:pt x="152636" y="321562"/>
                    <a:pt x="188755" y="333430"/>
                  </a:cubicBezTo>
                  <a:cubicBezTo>
                    <a:pt x="194430" y="335494"/>
                    <a:pt x="199590" y="338589"/>
                    <a:pt x="204750" y="341685"/>
                  </a:cubicBezTo>
                  <a:cubicBezTo>
                    <a:pt x="231581" y="359745"/>
                    <a:pt x="258412" y="377288"/>
                    <a:pt x="285243" y="395347"/>
                  </a:cubicBezTo>
                  <a:cubicBezTo>
                    <a:pt x="291434" y="399475"/>
                    <a:pt x="295562" y="399475"/>
                    <a:pt x="300206" y="393283"/>
                  </a:cubicBezTo>
                  <a:cubicBezTo>
                    <a:pt x="326521" y="357165"/>
                    <a:pt x="357479" y="326206"/>
                    <a:pt x="393598" y="299891"/>
                  </a:cubicBezTo>
                  <a:cubicBezTo>
                    <a:pt x="400305" y="294731"/>
                    <a:pt x="399790" y="290604"/>
                    <a:pt x="395662" y="283896"/>
                  </a:cubicBezTo>
                  <a:cubicBezTo>
                    <a:pt x="381214" y="263257"/>
                    <a:pt x="367799" y="241586"/>
                    <a:pt x="353352" y="220947"/>
                  </a:cubicBezTo>
                  <a:cubicBezTo>
                    <a:pt x="340452" y="202887"/>
                    <a:pt x="331681" y="183280"/>
                    <a:pt x="325489" y="162125"/>
                  </a:cubicBezTo>
                  <a:cubicBezTo>
                    <a:pt x="317749" y="135294"/>
                    <a:pt x="308978" y="108980"/>
                    <a:pt x="299690" y="82665"/>
                  </a:cubicBezTo>
                  <a:cubicBezTo>
                    <a:pt x="296078" y="72345"/>
                    <a:pt x="297626" y="66669"/>
                    <a:pt x="307946" y="61510"/>
                  </a:cubicBezTo>
                  <a:cubicBezTo>
                    <a:pt x="353867" y="37259"/>
                    <a:pt x="401853" y="17136"/>
                    <a:pt x="451903" y="2172"/>
                  </a:cubicBezTo>
                  <a:cubicBezTo>
                    <a:pt x="461191" y="-408"/>
                    <a:pt x="465835" y="624"/>
                    <a:pt x="470478" y="9396"/>
                  </a:cubicBezTo>
                  <a:cubicBezTo>
                    <a:pt x="487506" y="43451"/>
                    <a:pt x="505565" y="77505"/>
                    <a:pt x="522076" y="111559"/>
                  </a:cubicBezTo>
                  <a:cubicBezTo>
                    <a:pt x="531880" y="132199"/>
                    <a:pt x="532396" y="155934"/>
                    <a:pt x="537555" y="177605"/>
                  </a:cubicBezTo>
                  <a:cubicBezTo>
                    <a:pt x="541167" y="192568"/>
                    <a:pt x="543747" y="208047"/>
                    <a:pt x="546843" y="223011"/>
                  </a:cubicBezTo>
                  <a:cubicBezTo>
                    <a:pt x="548391" y="230234"/>
                    <a:pt x="550971" y="232814"/>
                    <a:pt x="559227" y="231782"/>
                  </a:cubicBezTo>
                  <a:cubicBezTo>
                    <a:pt x="602569" y="225590"/>
                    <a:pt x="645395" y="225074"/>
                    <a:pt x="688737" y="231782"/>
                  </a:cubicBezTo>
                  <a:cubicBezTo>
                    <a:pt x="699056" y="233330"/>
                    <a:pt x="702152" y="229718"/>
                    <a:pt x="704216" y="220431"/>
                  </a:cubicBezTo>
                  <a:cubicBezTo>
                    <a:pt x="707828" y="199276"/>
                    <a:pt x="713504" y="178636"/>
                    <a:pt x="716600" y="156966"/>
                  </a:cubicBezTo>
                  <a:cubicBezTo>
                    <a:pt x="720727" y="129103"/>
                    <a:pt x="730531" y="103820"/>
                    <a:pt x="743430" y="79569"/>
                  </a:cubicBezTo>
                  <a:cubicBezTo>
                    <a:pt x="756330" y="56350"/>
                    <a:pt x="768197" y="32099"/>
                    <a:pt x="780065" y="8364"/>
                  </a:cubicBezTo>
                  <a:cubicBezTo>
                    <a:pt x="784193" y="108"/>
                    <a:pt x="788320" y="-1440"/>
                    <a:pt x="797092" y="1140"/>
                  </a:cubicBezTo>
                  <a:cubicBezTo>
                    <a:pt x="848174" y="16620"/>
                    <a:pt x="897192" y="36743"/>
                    <a:pt x="944146" y="62542"/>
                  </a:cubicBezTo>
                  <a:cubicBezTo>
                    <a:pt x="951885" y="66669"/>
                    <a:pt x="953949" y="70797"/>
                    <a:pt x="950853" y="79053"/>
                  </a:cubicBezTo>
                  <a:cubicBezTo>
                    <a:pt x="938470" y="115687"/>
                    <a:pt x="927118" y="152838"/>
                    <a:pt x="914735" y="189472"/>
                  </a:cubicBezTo>
                  <a:cubicBezTo>
                    <a:pt x="912671" y="195148"/>
                    <a:pt x="909575" y="200308"/>
                    <a:pt x="906479" y="205467"/>
                  </a:cubicBezTo>
                  <a:cubicBezTo>
                    <a:pt x="888936" y="231782"/>
                    <a:pt x="871393" y="258613"/>
                    <a:pt x="853334" y="284928"/>
                  </a:cubicBezTo>
                  <a:cubicBezTo>
                    <a:pt x="848690" y="291635"/>
                    <a:pt x="849206" y="296279"/>
                    <a:pt x="855398" y="300923"/>
                  </a:cubicBezTo>
                  <a:cubicBezTo>
                    <a:pt x="891516" y="327238"/>
                    <a:pt x="922475" y="358713"/>
                    <a:pt x="948789" y="394315"/>
                  </a:cubicBezTo>
                  <a:cubicBezTo>
                    <a:pt x="953433" y="401023"/>
                    <a:pt x="957561" y="400507"/>
                    <a:pt x="963753" y="396379"/>
                  </a:cubicBezTo>
                  <a:cubicBezTo>
                    <a:pt x="981296" y="384511"/>
                    <a:pt x="999355" y="373676"/>
                    <a:pt x="1015866" y="360777"/>
                  </a:cubicBezTo>
                  <a:cubicBezTo>
                    <a:pt x="1041149" y="341685"/>
                    <a:pt x="1069528" y="329302"/>
                    <a:pt x="1099971" y="320530"/>
                  </a:cubicBezTo>
                  <a:cubicBezTo>
                    <a:pt x="1123190" y="314339"/>
                    <a:pt x="1145893" y="306083"/>
                    <a:pt x="1168596" y="298343"/>
                  </a:cubicBezTo>
                  <a:cubicBezTo>
                    <a:pt x="1177368" y="295247"/>
                    <a:pt x="1181495" y="297311"/>
                    <a:pt x="1186139" y="305567"/>
                  </a:cubicBezTo>
                  <a:cubicBezTo>
                    <a:pt x="1211422" y="352521"/>
                    <a:pt x="1232061" y="401539"/>
                    <a:pt x="1247024" y="453136"/>
                  </a:cubicBezTo>
                  <a:cubicBezTo>
                    <a:pt x="1249604" y="461392"/>
                    <a:pt x="1247540" y="465520"/>
                    <a:pt x="1240317" y="469648"/>
                  </a:cubicBezTo>
                  <a:cubicBezTo>
                    <a:pt x="1205230" y="487191"/>
                    <a:pt x="1171176" y="506282"/>
                    <a:pt x="1135573" y="522277"/>
                  </a:cubicBezTo>
                  <a:cubicBezTo>
                    <a:pt x="1111838" y="533113"/>
                    <a:pt x="1084492" y="533629"/>
                    <a:pt x="1059209" y="539821"/>
                  </a:cubicBezTo>
                  <a:cubicBezTo>
                    <a:pt x="1053017" y="541369"/>
                    <a:pt x="1046309" y="542401"/>
                    <a:pt x="1040117" y="543433"/>
                  </a:cubicBezTo>
                  <a:cubicBezTo>
                    <a:pt x="1015866" y="548592"/>
                    <a:pt x="1014318" y="548592"/>
                    <a:pt x="1017930" y="572843"/>
                  </a:cubicBezTo>
                  <a:cubicBezTo>
                    <a:pt x="1024122" y="611541"/>
                    <a:pt x="1021542" y="649724"/>
                    <a:pt x="1016383" y="688422"/>
                  </a:cubicBezTo>
                  <a:cubicBezTo>
                    <a:pt x="1014835" y="699258"/>
                    <a:pt x="1019478" y="701837"/>
                    <a:pt x="1028250" y="703386"/>
                  </a:cubicBezTo>
                  <a:cubicBezTo>
                    <a:pt x="1058177" y="709061"/>
                    <a:pt x="1088103" y="715253"/>
                    <a:pt x="1118030" y="720929"/>
                  </a:cubicBezTo>
                  <a:cubicBezTo>
                    <a:pt x="1126802" y="722477"/>
                    <a:pt x="1134541" y="725572"/>
                    <a:pt x="1142281" y="729184"/>
                  </a:cubicBezTo>
                  <a:cubicBezTo>
                    <a:pt x="1173756" y="745696"/>
                    <a:pt x="1205746" y="762207"/>
                    <a:pt x="1237737" y="777686"/>
                  </a:cubicBezTo>
                  <a:cubicBezTo>
                    <a:pt x="1247024" y="782330"/>
                    <a:pt x="1249604" y="786974"/>
                    <a:pt x="1246508" y="797809"/>
                  </a:cubicBezTo>
                  <a:cubicBezTo>
                    <a:pt x="1231545" y="847859"/>
                    <a:pt x="1211422" y="895329"/>
                    <a:pt x="1186655" y="941767"/>
                  </a:cubicBezTo>
                  <a:cubicBezTo>
                    <a:pt x="1182011" y="950539"/>
                    <a:pt x="1177368" y="953634"/>
                    <a:pt x="1167564" y="950023"/>
                  </a:cubicBezTo>
                  <a:cubicBezTo>
                    <a:pt x="1132477" y="938155"/>
                    <a:pt x="1097391" y="926804"/>
                    <a:pt x="1062304" y="915452"/>
                  </a:cubicBezTo>
                  <a:cubicBezTo>
                    <a:pt x="1055081" y="913388"/>
                    <a:pt x="1048889" y="909776"/>
                    <a:pt x="1042697" y="905649"/>
                  </a:cubicBezTo>
                  <a:cubicBezTo>
                    <a:pt x="1016383" y="888106"/>
                    <a:pt x="989552" y="870562"/>
                    <a:pt x="963237" y="852503"/>
                  </a:cubicBezTo>
                  <a:cubicBezTo>
                    <a:pt x="956529" y="847859"/>
                    <a:pt x="952401" y="848375"/>
                    <a:pt x="947241" y="855083"/>
                  </a:cubicBezTo>
                  <a:cubicBezTo>
                    <a:pt x="921443" y="890169"/>
                    <a:pt x="891000" y="921128"/>
                    <a:pt x="855914" y="946927"/>
                  </a:cubicBezTo>
                  <a:cubicBezTo>
                    <a:pt x="847658" y="953119"/>
                    <a:pt x="848174" y="958278"/>
                    <a:pt x="853850" y="966018"/>
                  </a:cubicBezTo>
                  <a:cubicBezTo>
                    <a:pt x="866749" y="984077"/>
                    <a:pt x="877584" y="1002652"/>
                    <a:pt x="890484" y="1020711"/>
                  </a:cubicBezTo>
                  <a:cubicBezTo>
                    <a:pt x="906479" y="1042899"/>
                    <a:pt x="917831" y="1067149"/>
                    <a:pt x="925054" y="1093464"/>
                  </a:cubicBezTo>
                  <a:cubicBezTo>
                    <a:pt x="932278" y="1119263"/>
                    <a:pt x="941050" y="1144030"/>
                    <a:pt x="949821" y="1169313"/>
                  </a:cubicBezTo>
                  <a:cubicBezTo>
                    <a:pt x="952401" y="1177053"/>
                    <a:pt x="950853" y="1181696"/>
                    <a:pt x="943114" y="1185824"/>
                  </a:cubicBezTo>
                  <a:cubicBezTo>
                    <a:pt x="895644" y="1211623"/>
                    <a:pt x="846110" y="1232262"/>
                    <a:pt x="794512" y="1247226"/>
                  </a:cubicBezTo>
                  <a:cubicBezTo>
                    <a:pt x="786773" y="1249290"/>
                    <a:pt x="782645" y="1248258"/>
                    <a:pt x="779033" y="1241034"/>
                  </a:cubicBezTo>
                  <a:cubicBezTo>
                    <a:pt x="760974" y="1205432"/>
                    <a:pt x="742399" y="1169829"/>
                    <a:pt x="724855" y="1134226"/>
                  </a:cubicBezTo>
                  <a:cubicBezTo>
                    <a:pt x="720211" y="1125455"/>
                    <a:pt x="720211" y="1115136"/>
                    <a:pt x="718148" y="1105332"/>
                  </a:cubicBezTo>
                  <a:cubicBezTo>
                    <a:pt x="712988" y="1080565"/>
                    <a:pt x="708344" y="1055798"/>
                    <a:pt x="703184" y="1031031"/>
                  </a:cubicBezTo>
                  <a:cubicBezTo>
                    <a:pt x="700604" y="1015552"/>
                    <a:pt x="701120" y="1015552"/>
                    <a:pt x="686157" y="1016068"/>
                  </a:cubicBezTo>
                  <a:close/>
                  <a:moveTo>
                    <a:pt x="624240" y="791102"/>
                  </a:moveTo>
                  <a:cubicBezTo>
                    <a:pt x="720211" y="788522"/>
                    <a:pt x="791416" y="716801"/>
                    <a:pt x="790900" y="623925"/>
                  </a:cubicBezTo>
                  <a:cubicBezTo>
                    <a:pt x="790384" y="528985"/>
                    <a:pt x="717632" y="457780"/>
                    <a:pt x="624240" y="458296"/>
                  </a:cubicBezTo>
                  <a:cubicBezTo>
                    <a:pt x="530332" y="458296"/>
                    <a:pt x="458095" y="530533"/>
                    <a:pt x="458095" y="624441"/>
                  </a:cubicBezTo>
                  <a:cubicBezTo>
                    <a:pt x="458095" y="718349"/>
                    <a:pt x="530848" y="788522"/>
                    <a:pt x="624240" y="791102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xmlns="" id="{5069E448-1F5F-4AAB-95A4-077873F9F886}"/>
                </a:ext>
              </a:extLst>
            </p:cNvPr>
            <p:cNvSpPr/>
            <p:nvPr/>
          </p:nvSpPr>
          <p:spPr>
            <a:xfrm>
              <a:off x="6501725" y="2082243"/>
              <a:ext cx="470192" cy="468928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xmlns="" id="{E3E9680C-49FF-447E-BC7E-922A34A1A678}"/>
                </a:ext>
              </a:extLst>
            </p:cNvPr>
            <p:cNvSpPr/>
            <p:nvPr/>
          </p:nvSpPr>
          <p:spPr>
            <a:xfrm>
              <a:off x="7038554" y="2404538"/>
              <a:ext cx="1005802" cy="716980"/>
            </a:xfrm>
            <a:custGeom>
              <a:avLst/>
              <a:gdLst>
                <a:gd name="connsiteX0" fmla="*/ 707784 w 1005802"/>
                <a:gd name="connsiteY0" fmla="*/ 371382 h 716980"/>
                <a:gd name="connsiteX1" fmla="*/ 983473 w 1005802"/>
                <a:gd name="connsiteY1" fmla="*/ 517965 h 716980"/>
                <a:gd name="connsiteX2" fmla="*/ 1005802 w 1005802"/>
                <a:gd name="connsiteY2" fmla="*/ 559103 h 716980"/>
                <a:gd name="connsiteX3" fmla="*/ 1005802 w 1005802"/>
                <a:gd name="connsiteY3" fmla="*/ 716980 h 716980"/>
                <a:gd name="connsiteX4" fmla="*/ 907688 w 1005802"/>
                <a:gd name="connsiteY4" fmla="*/ 716980 h 716980"/>
                <a:gd name="connsiteX5" fmla="*/ 910338 w 1005802"/>
                <a:gd name="connsiteY5" fmla="*/ 703852 h 716980"/>
                <a:gd name="connsiteX6" fmla="*/ 707784 w 1005802"/>
                <a:gd name="connsiteY6" fmla="*/ 501298 h 716980"/>
                <a:gd name="connsiteX7" fmla="*/ 505231 w 1005802"/>
                <a:gd name="connsiteY7" fmla="*/ 703852 h 716980"/>
                <a:gd name="connsiteX8" fmla="*/ 507882 w 1005802"/>
                <a:gd name="connsiteY8" fmla="*/ 716980 h 716980"/>
                <a:gd name="connsiteX9" fmla="*/ 377966 w 1005802"/>
                <a:gd name="connsiteY9" fmla="*/ 716980 h 716980"/>
                <a:gd name="connsiteX10" fmla="*/ 375315 w 1005802"/>
                <a:gd name="connsiteY10" fmla="*/ 703852 h 716980"/>
                <a:gd name="connsiteX11" fmla="*/ 707784 w 1005802"/>
                <a:gd name="connsiteY11" fmla="*/ 371382 h 716980"/>
                <a:gd name="connsiteX12" fmla="*/ 812773 w 1005802"/>
                <a:gd name="connsiteY12" fmla="*/ 715 h 716980"/>
                <a:gd name="connsiteX13" fmla="*/ 940174 w 1005802"/>
                <a:gd name="connsiteY13" fmla="*/ 30993 h 716980"/>
                <a:gd name="connsiteX14" fmla="*/ 955116 w 1005802"/>
                <a:gd name="connsiteY14" fmla="*/ 49473 h 716980"/>
                <a:gd name="connsiteX15" fmla="*/ 955903 w 1005802"/>
                <a:gd name="connsiteY15" fmla="*/ 64808 h 716980"/>
                <a:gd name="connsiteX16" fmla="*/ 959047 w 1005802"/>
                <a:gd name="connsiteY16" fmla="*/ 159966 h 716980"/>
                <a:gd name="connsiteX17" fmla="*/ 960228 w 1005802"/>
                <a:gd name="connsiteY17" fmla="*/ 186312 h 716980"/>
                <a:gd name="connsiteX18" fmla="*/ 972418 w 1005802"/>
                <a:gd name="connsiteY18" fmla="*/ 205972 h 716980"/>
                <a:gd name="connsiteX19" fmla="*/ 1001122 w 1005802"/>
                <a:gd name="connsiteY19" fmla="*/ 222486 h 716980"/>
                <a:gd name="connsiteX20" fmla="*/ 1005802 w 1005802"/>
                <a:gd name="connsiteY20" fmla="*/ 223840 h 716980"/>
                <a:gd name="connsiteX21" fmla="*/ 1005802 w 1005802"/>
                <a:gd name="connsiteY21" fmla="*/ 419617 h 716980"/>
                <a:gd name="connsiteX22" fmla="*/ 999746 w 1005802"/>
                <a:gd name="connsiteY22" fmla="*/ 412262 h 716980"/>
                <a:gd name="connsiteX23" fmla="*/ 707784 w 1005802"/>
                <a:gd name="connsiteY23" fmla="*/ 291299 h 716980"/>
                <a:gd name="connsiteX24" fmla="*/ 294911 w 1005802"/>
                <a:gd name="connsiteY24" fmla="*/ 702600 h 716980"/>
                <a:gd name="connsiteX25" fmla="*/ 296304 w 1005802"/>
                <a:gd name="connsiteY25" fmla="*/ 716980 h 716980"/>
                <a:gd name="connsiteX26" fmla="*/ 38150 w 1005802"/>
                <a:gd name="connsiteY26" fmla="*/ 716980 h 716980"/>
                <a:gd name="connsiteX27" fmla="*/ 0 w 1005802"/>
                <a:gd name="connsiteY27" fmla="*/ 702600 h 716980"/>
                <a:gd name="connsiteX28" fmla="*/ 0 w 1005802"/>
                <a:gd name="connsiteY28" fmla="*/ 680581 h 716980"/>
                <a:gd name="connsiteX29" fmla="*/ 3538 w 1005802"/>
                <a:gd name="connsiteY29" fmla="*/ 642046 h 716980"/>
                <a:gd name="connsiteX30" fmla="*/ 13369 w 1005802"/>
                <a:gd name="connsiteY30" fmla="*/ 566943 h 716980"/>
                <a:gd name="connsiteX31" fmla="*/ 29099 w 1005802"/>
                <a:gd name="connsiteY31" fmla="*/ 551213 h 716980"/>
                <a:gd name="connsiteX32" fmla="*/ 163184 w 1005802"/>
                <a:gd name="connsiteY32" fmla="*/ 526834 h 716980"/>
                <a:gd name="connsiteX33" fmla="*/ 182844 w 1005802"/>
                <a:gd name="connsiteY33" fmla="*/ 511499 h 716980"/>
                <a:gd name="connsiteX34" fmla="*/ 203291 w 1005802"/>
                <a:gd name="connsiteY34" fmla="*/ 462348 h 716980"/>
                <a:gd name="connsiteX35" fmla="*/ 199753 w 1005802"/>
                <a:gd name="connsiteY35" fmla="*/ 434429 h 716980"/>
                <a:gd name="connsiteX36" fmla="*/ 121504 w 1005802"/>
                <a:gd name="connsiteY36" fmla="*/ 331408 h 716980"/>
                <a:gd name="connsiteX37" fmla="*/ 121896 w 1005802"/>
                <a:gd name="connsiteY37" fmla="*/ 305849 h 716980"/>
                <a:gd name="connsiteX38" fmla="*/ 197787 w 1005802"/>
                <a:gd name="connsiteY38" fmla="*/ 211870 h 716980"/>
                <a:gd name="connsiteX39" fmla="*/ 224525 w 1005802"/>
                <a:gd name="connsiteY39" fmla="*/ 204792 h 716980"/>
                <a:gd name="connsiteX40" fmla="*/ 348782 w 1005802"/>
                <a:gd name="connsiteY40" fmla="*/ 256302 h 716980"/>
                <a:gd name="connsiteX41" fmla="*/ 372766 w 1005802"/>
                <a:gd name="connsiteY41" fmla="*/ 254338 h 716980"/>
                <a:gd name="connsiteX42" fmla="*/ 412088 w 1005802"/>
                <a:gd name="connsiteY42" fmla="*/ 227205 h 716980"/>
                <a:gd name="connsiteX43" fmla="*/ 421525 w 1005802"/>
                <a:gd name="connsiteY43" fmla="*/ 208725 h 716980"/>
                <a:gd name="connsiteX44" fmla="*/ 420740 w 1005802"/>
                <a:gd name="connsiteY44" fmla="*/ 194961 h 716980"/>
                <a:gd name="connsiteX45" fmla="*/ 416021 w 1005802"/>
                <a:gd name="connsiteY45" fmla="*/ 134013 h 716980"/>
                <a:gd name="connsiteX46" fmla="*/ 411301 w 1005802"/>
                <a:gd name="connsiteY46" fmla="*/ 73065 h 716980"/>
                <a:gd name="connsiteX47" fmla="*/ 424278 w 1005802"/>
                <a:gd name="connsiteY47" fmla="*/ 53011 h 716980"/>
                <a:gd name="connsiteX48" fmla="*/ 545779 w 1005802"/>
                <a:gd name="connsiteY48" fmla="*/ 12117 h 716980"/>
                <a:gd name="connsiteX49" fmla="*/ 553644 w 1005802"/>
                <a:gd name="connsiteY49" fmla="*/ 10938 h 716980"/>
                <a:gd name="connsiteX50" fmla="*/ 570161 w 1005802"/>
                <a:gd name="connsiteY50" fmla="*/ 21948 h 716980"/>
                <a:gd name="connsiteX51" fmla="*/ 646049 w 1005802"/>
                <a:gd name="connsiteY51" fmla="*/ 131655 h 716980"/>
                <a:gd name="connsiteX52" fmla="*/ 669644 w 1005802"/>
                <a:gd name="connsiteY52" fmla="*/ 143058 h 716980"/>
                <a:gd name="connsiteX53" fmla="*/ 710145 w 1005802"/>
                <a:gd name="connsiteY53" fmla="*/ 141486 h 716980"/>
                <a:gd name="connsiteX54" fmla="*/ 722727 w 1005802"/>
                <a:gd name="connsiteY54" fmla="*/ 135193 h 716980"/>
                <a:gd name="connsiteX55" fmla="*/ 727052 w 1005802"/>
                <a:gd name="connsiteY55" fmla="*/ 128902 h 716980"/>
                <a:gd name="connsiteX56" fmla="*/ 746712 w 1005802"/>
                <a:gd name="connsiteY56" fmla="*/ 92727 h 716980"/>
                <a:gd name="connsiteX57" fmla="*/ 790753 w 1005802"/>
                <a:gd name="connsiteY57" fmla="*/ 10546 h 716980"/>
                <a:gd name="connsiteX58" fmla="*/ 812773 w 1005802"/>
                <a:gd name="connsiteY58" fmla="*/ 715 h 716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005802" h="716980">
                  <a:moveTo>
                    <a:pt x="707784" y="371382"/>
                  </a:moveTo>
                  <a:cubicBezTo>
                    <a:pt x="822546" y="371382"/>
                    <a:pt x="923726" y="429527"/>
                    <a:pt x="983473" y="517965"/>
                  </a:cubicBezTo>
                  <a:lnTo>
                    <a:pt x="1005802" y="559103"/>
                  </a:lnTo>
                  <a:lnTo>
                    <a:pt x="1005802" y="716980"/>
                  </a:lnTo>
                  <a:lnTo>
                    <a:pt x="907688" y="716980"/>
                  </a:lnTo>
                  <a:lnTo>
                    <a:pt x="910338" y="703852"/>
                  </a:lnTo>
                  <a:cubicBezTo>
                    <a:pt x="910338" y="591985"/>
                    <a:pt x="819651" y="501298"/>
                    <a:pt x="707784" y="501298"/>
                  </a:cubicBezTo>
                  <a:cubicBezTo>
                    <a:pt x="595917" y="501298"/>
                    <a:pt x="505231" y="591985"/>
                    <a:pt x="505231" y="703852"/>
                  </a:cubicBezTo>
                  <a:lnTo>
                    <a:pt x="507882" y="716980"/>
                  </a:lnTo>
                  <a:lnTo>
                    <a:pt x="377966" y="716980"/>
                  </a:lnTo>
                  <a:lnTo>
                    <a:pt x="375315" y="703852"/>
                  </a:lnTo>
                  <a:cubicBezTo>
                    <a:pt x="375315" y="520233"/>
                    <a:pt x="524166" y="371382"/>
                    <a:pt x="707784" y="371382"/>
                  </a:cubicBezTo>
                  <a:close/>
                  <a:moveTo>
                    <a:pt x="812773" y="715"/>
                  </a:moveTo>
                  <a:cubicBezTo>
                    <a:pt x="855241" y="10938"/>
                    <a:pt x="897706" y="20769"/>
                    <a:pt x="940174" y="30993"/>
                  </a:cubicBezTo>
                  <a:cubicBezTo>
                    <a:pt x="949218" y="33351"/>
                    <a:pt x="954722" y="40037"/>
                    <a:pt x="955116" y="49473"/>
                  </a:cubicBezTo>
                  <a:cubicBezTo>
                    <a:pt x="955509" y="54585"/>
                    <a:pt x="955509" y="59697"/>
                    <a:pt x="955903" y="64808"/>
                  </a:cubicBezTo>
                  <a:cubicBezTo>
                    <a:pt x="957080" y="96660"/>
                    <a:pt x="957869" y="128509"/>
                    <a:pt x="959047" y="159966"/>
                  </a:cubicBezTo>
                  <a:cubicBezTo>
                    <a:pt x="959441" y="168616"/>
                    <a:pt x="959836" y="177660"/>
                    <a:pt x="960228" y="186312"/>
                  </a:cubicBezTo>
                  <a:cubicBezTo>
                    <a:pt x="960620" y="194961"/>
                    <a:pt x="964945" y="201647"/>
                    <a:pt x="972418" y="205972"/>
                  </a:cubicBezTo>
                  <a:cubicBezTo>
                    <a:pt x="981854" y="211476"/>
                    <a:pt x="991685" y="216590"/>
                    <a:pt x="1001122" y="222486"/>
                  </a:cubicBezTo>
                  <a:lnTo>
                    <a:pt x="1005802" y="223840"/>
                  </a:lnTo>
                  <a:lnTo>
                    <a:pt x="1005802" y="419617"/>
                  </a:lnTo>
                  <a:lnTo>
                    <a:pt x="999746" y="412262"/>
                  </a:lnTo>
                  <a:cubicBezTo>
                    <a:pt x="925035" y="337404"/>
                    <a:pt x="821817" y="291103"/>
                    <a:pt x="707784" y="291299"/>
                  </a:cubicBezTo>
                  <a:cubicBezTo>
                    <a:pt x="482867" y="290907"/>
                    <a:pt x="295696" y="472177"/>
                    <a:pt x="294911" y="702600"/>
                  </a:cubicBezTo>
                  <a:lnTo>
                    <a:pt x="296304" y="716980"/>
                  </a:lnTo>
                  <a:lnTo>
                    <a:pt x="38150" y="716980"/>
                  </a:lnTo>
                  <a:lnTo>
                    <a:pt x="0" y="702600"/>
                  </a:lnTo>
                  <a:cubicBezTo>
                    <a:pt x="0" y="695130"/>
                    <a:pt x="0" y="688052"/>
                    <a:pt x="0" y="680581"/>
                  </a:cubicBezTo>
                  <a:cubicBezTo>
                    <a:pt x="1180" y="667605"/>
                    <a:pt x="2359" y="655023"/>
                    <a:pt x="3538" y="642046"/>
                  </a:cubicBezTo>
                  <a:cubicBezTo>
                    <a:pt x="5899" y="616880"/>
                    <a:pt x="9437" y="591714"/>
                    <a:pt x="13369" y="566943"/>
                  </a:cubicBezTo>
                  <a:cubicBezTo>
                    <a:pt x="14548" y="558685"/>
                    <a:pt x="20447" y="552787"/>
                    <a:pt x="29099" y="551213"/>
                  </a:cubicBezTo>
                  <a:cubicBezTo>
                    <a:pt x="73925" y="542956"/>
                    <a:pt x="118358" y="535091"/>
                    <a:pt x="163184" y="526834"/>
                  </a:cubicBezTo>
                  <a:cubicBezTo>
                    <a:pt x="172621" y="525262"/>
                    <a:pt x="178912" y="520150"/>
                    <a:pt x="182844" y="511499"/>
                  </a:cubicBezTo>
                  <a:cubicBezTo>
                    <a:pt x="189530" y="494984"/>
                    <a:pt x="196608" y="478470"/>
                    <a:pt x="203291" y="462348"/>
                  </a:cubicBezTo>
                  <a:cubicBezTo>
                    <a:pt x="207618" y="452125"/>
                    <a:pt x="206437" y="443473"/>
                    <a:pt x="199753" y="434429"/>
                  </a:cubicBezTo>
                  <a:cubicBezTo>
                    <a:pt x="173408" y="400219"/>
                    <a:pt x="147455" y="365616"/>
                    <a:pt x="121504" y="331408"/>
                  </a:cubicBezTo>
                  <a:cubicBezTo>
                    <a:pt x="114818" y="322364"/>
                    <a:pt x="114818" y="314499"/>
                    <a:pt x="121896" y="305849"/>
                  </a:cubicBezTo>
                  <a:cubicBezTo>
                    <a:pt x="147062" y="274392"/>
                    <a:pt x="172228" y="243327"/>
                    <a:pt x="197787" y="211870"/>
                  </a:cubicBezTo>
                  <a:cubicBezTo>
                    <a:pt x="206044" y="202039"/>
                    <a:pt x="212730" y="200073"/>
                    <a:pt x="224525" y="204792"/>
                  </a:cubicBezTo>
                  <a:cubicBezTo>
                    <a:pt x="265813" y="222094"/>
                    <a:pt x="307099" y="239003"/>
                    <a:pt x="348782" y="256302"/>
                  </a:cubicBezTo>
                  <a:cubicBezTo>
                    <a:pt x="357039" y="259842"/>
                    <a:pt x="365294" y="259449"/>
                    <a:pt x="372766" y="254338"/>
                  </a:cubicBezTo>
                  <a:cubicBezTo>
                    <a:pt x="386135" y="245294"/>
                    <a:pt x="399112" y="236250"/>
                    <a:pt x="412088" y="227205"/>
                  </a:cubicBezTo>
                  <a:cubicBezTo>
                    <a:pt x="418379" y="222881"/>
                    <a:pt x="421525" y="216590"/>
                    <a:pt x="421525" y="208725"/>
                  </a:cubicBezTo>
                  <a:cubicBezTo>
                    <a:pt x="421525" y="204006"/>
                    <a:pt x="421132" y="199288"/>
                    <a:pt x="420740" y="194961"/>
                  </a:cubicBezTo>
                  <a:cubicBezTo>
                    <a:pt x="419166" y="174515"/>
                    <a:pt x="417592" y="154460"/>
                    <a:pt x="416021" y="134013"/>
                  </a:cubicBezTo>
                  <a:cubicBezTo>
                    <a:pt x="414447" y="113567"/>
                    <a:pt x="412875" y="93512"/>
                    <a:pt x="411301" y="73065"/>
                  </a:cubicBezTo>
                  <a:cubicBezTo>
                    <a:pt x="410514" y="63629"/>
                    <a:pt x="415234" y="56159"/>
                    <a:pt x="424278" y="53011"/>
                  </a:cubicBezTo>
                  <a:cubicBezTo>
                    <a:pt x="464779" y="39250"/>
                    <a:pt x="505280" y="25486"/>
                    <a:pt x="545779" y="12117"/>
                  </a:cubicBezTo>
                  <a:cubicBezTo>
                    <a:pt x="548532" y="11333"/>
                    <a:pt x="550893" y="10938"/>
                    <a:pt x="553644" y="10938"/>
                  </a:cubicBezTo>
                  <a:cubicBezTo>
                    <a:pt x="561114" y="11333"/>
                    <a:pt x="565834" y="16050"/>
                    <a:pt x="570161" y="21948"/>
                  </a:cubicBezTo>
                  <a:cubicBezTo>
                    <a:pt x="595325" y="58517"/>
                    <a:pt x="620885" y="95086"/>
                    <a:pt x="646049" y="131655"/>
                  </a:cubicBezTo>
                  <a:cubicBezTo>
                    <a:pt x="651948" y="139912"/>
                    <a:pt x="659813" y="143844"/>
                    <a:pt x="669644" y="143058"/>
                  </a:cubicBezTo>
                  <a:cubicBezTo>
                    <a:pt x="683013" y="141878"/>
                    <a:pt x="696774" y="141486"/>
                    <a:pt x="710145" y="141486"/>
                  </a:cubicBezTo>
                  <a:cubicBezTo>
                    <a:pt x="715649" y="141486"/>
                    <a:pt x="719581" y="139520"/>
                    <a:pt x="722727" y="135193"/>
                  </a:cubicBezTo>
                  <a:cubicBezTo>
                    <a:pt x="724299" y="133229"/>
                    <a:pt x="725872" y="130868"/>
                    <a:pt x="727052" y="128902"/>
                  </a:cubicBezTo>
                  <a:cubicBezTo>
                    <a:pt x="733737" y="116712"/>
                    <a:pt x="740028" y="104523"/>
                    <a:pt x="746712" y="92727"/>
                  </a:cubicBezTo>
                  <a:cubicBezTo>
                    <a:pt x="761262" y="65203"/>
                    <a:pt x="776205" y="38070"/>
                    <a:pt x="790753" y="10546"/>
                  </a:cubicBezTo>
                  <a:cubicBezTo>
                    <a:pt x="795472" y="1894"/>
                    <a:pt x="802942" y="-1646"/>
                    <a:pt x="812773" y="715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xmlns="" id="{8B579F01-3BBB-4358-8EDB-8CD0A505A932}"/>
                </a:ext>
              </a:extLst>
            </p:cNvPr>
            <p:cNvSpPr/>
            <p:nvPr/>
          </p:nvSpPr>
          <p:spPr>
            <a:xfrm>
              <a:off x="6726396" y="2609788"/>
              <a:ext cx="391774" cy="391774"/>
            </a:xfrm>
            <a:custGeom>
              <a:avLst/>
              <a:gdLst>
                <a:gd name="connsiteX0" fmla="*/ 686157 w 1243505"/>
                <a:gd name="connsiteY0" fmla="*/ 1016068 h 1243505"/>
                <a:gd name="connsiteX1" fmla="*/ 560258 w 1243505"/>
                <a:gd name="connsiteY1" fmla="*/ 1016068 h 1243505"/>
                <a:gd name="connsiteX2" fmla="*/ 545811 w 1243505"/>
                <a:gd name="connsiteY2" fmla="*/ 1026903 h 1243505"/>
                <a:gd name="connsiteX3" fmla="*/ 533944 w 1243505"/>
                <a:gd name="connsiteY3" fmla="*/ 1088821 h 1243505"/>
                <a:gd name="connsiteX4" fmla="*/ 505565 w 1243505"/>
                <a:gd name="connsiteY4" fmla="*/ 1169829 h 1243505"/>
                <a:gd name="connsiteX5" fmla="*/ 469447 w 1243505"/>
                <a:gd name="connsiteY5" fmla="*/ 1240002 h 1243505"/>
                <a:gd name="connsiteX6" fmla="*/ 452935 w 1243505"/>
                <a:gd name="connsiteY6" fmla="*/ 1246710 h 1243505"/>
                <a:gd name="connsiteX7" fmla="*/ 305366 w 1243505"/>
                <a:gd name="connsiteY7" fmla="*/ 1185824 h 1243505"/>
                <a:gd name="connsiteX8" fmla="*/ 298142 w 1243505"/>
                <a:gd name="connsiteY8" fmla="*/ 1168281 h 1243505"/>
                <a:gd name="connsiteX9" fmla="*/ 333744 w 1243505"/>
                <a:gd name="connsiteY9" fmla="*/ 1059410 h 1243505"/>
                <a:gd name="connsiteX10" fmla="*/ 342000 w 1243505"/>
                <a:gd name="connsiteY10" fmla="*/ 1043415 h 1243505"/>
                <a:gd name="connsiteX11" fmla="*/ 395662 w 1243505"/>
                <a:gd name="connsiteY11" fmla="*/ 962922 h 1243505"/>
                <a:gd name="connsiteX12" fmla="*/ 393598 w 1243505"/>
                <a:gd name="connsiteY12" fmla="*/ 947959 h 1243505"/>
                <a:gd name="connsiteX13" fmla="*/ 299174 w 1243505"/>
                <a:gd name="connsiteY13" fmla="*/ 853535 h 1243505"/>
                <a:gd name="connsiteX14" fmla="*/ 285243 w 1243505"/>
                <a:gd name="connsiteY14" fmla="*/ 851471 h 1243505"/>
                <a:gd name="connsiteX15" fmla="*/ 230549 w 1243505"/>
                <a:gd name="connsiteY15" fmla="*/ 888106 h 1243505"/>
                <a:gd name="connsiteX16" fmla="*/ 148509 w 1243505"/>
                <a:gd name="connsiteY16" fmla="*/ 926804 h 1243505"/>
                <a:gd name="connsiteX17" fmla="*/ 78852 w 1243505"/>
                <a:gd name="connsiteY17" fmla="*/ 949507 h 1243505"/>
                <a:gd name="connsiteX18" fmla="*/ 62340 w 1243505"/>
                <a:gd name="connsiteY18" fmla="*/ 942799 h 1243505"/>
                <a:gd name="connsiteX19" fmla="*/ 939 w 1243505"/>
                <a:gd name="connsiteY19" fmla="*/ 794198 h 1243505"/>
                <a:gd name="connsiteX20" fmla="*/ 7131 w 1243505"/>
                <a:gd name="connsiteY20" fmla="*/ 778718 h 1243505"/>
                <a:gd name="connsiteX21" fmla="*/ 114454 w 1243505"/>
                <a:gd name="connsiteY21" fmla="*/ 725056 h 1243505"/>
                <a:gd name="connsiteX22" fmla="*/ 189787 w 1243505"/>
                <a:gd name="connsiteY22" fmla="*/ 708545 h 1243505"/>
                <a:gd name="connsiteX23" fmla="*/ 221261 w 1243505"/>
                <a:gd name="connsiteY23" fmla="*/ 702354 h 1243505"/>
                <a:gd name="connsiteX24" fmla="*/ 231581 w 1243505"/>
                <a:gd name="connsiteY24" fmla="*/ 688938 h 1243505"/>
                <a:gd name="connsiteX25" fmla="*/ 225905 w 1243505"/>
                <a:gd name="connsiteY25" fmla="*/ 631149 h 1243505"/>
                <a:gd name="connsiteX26" fmla="*/ 231581 w 1243505"/>
                <a:gd name="connsiteY26" fmla="*/ 559428 h 1243505"/>
                <a:gd name="connsiteX27" fmla="*/ 220745 w 1243505"/>
                <a:gd name="connsiteY27" fmla="*/ 544980 h 1243505"/>
                <a:gd name="connsiteX28" fmla="*/ 172760 w 1243505"/>
                <a:gd name="connsiteY28" fmla="*/ 535693 h 1243505"/>
                <a:gd name="connsiteX29" fmla="*/ 27770 w 1243505"/>
                <a:gd name="connsiteY29" fmla="*/ 478419 h 1243505"/>
                <a:gd name="connsiteX30" fmla="*/ 8163 w 1243505"/>
                <a:gd name="connsiteY30" fmla="*/ 431465 h 1243505"/>
                <a:gd name="connsiteX31" fmla="*/ 62340 w 1243505"/>
                <a:gd name="connsiteY31" fmla="*/ 305051 h 1243505"/>
                <a:gd name="connsiteX32" fmla="*/ 79884 w 1243505"/>
                <a:gd name="connsiteY32" fmla="*/ 297827 h 1243505"/>
                <a:gd name="connsiteX33" fmla="*/ 188755 w 1243505"/>
                <a:gd name="connsiteY33" fmla="*/ 333430 h 1243505"/>
                <a:gd name="connsiteX34" fmla="*/ 204750 w 1243505"/>
                <a:gd name="connsiteY34" fmla="*/ 341685 h 1243505"/>
                <a:gd name="connsiteX35" fmla="*/ 285243 w 1243505"/>
                <a:gd name="connsiteY35" fmla="*/ 395347 h 1243505"/>
                <a:gd name="connsiteX36" fmla="*/ 300206 w 1243505"/>
                <a:gd name="connsiteY36" fmla="*/ 393283 h 1243505"/>
                <a:gd name="connsiteX37" fmla="*/ 393598 w 1243505"/>
                <a:gd name="connsiteY37" fmla="*/ 299891 h 1243505"/>
                <a:gd name="connsiteX38" fmla="*/ 395662 w 1243505"/>
                <a:gd name="connsiteY38" fmla="*/ 283896 h 1243505"/>
                <a:gd name="connsiteX39" fmla="*/ 353352 w 1243505"/>
                <a:gd name="connsiteY39" fmla="*/ 220947 h 1243505"/>
                <a:gd name="connsiteX40" fmla="*/ 325489 w 1243505"/>
                <a:gd name="connsiteY40" fmla="*/ 162125 h 1243505"/>
                <a:gd name="connsiteX41" fmla="*/ 299690 w 1243505"/>
                <a:gd name="connsiteY41" fmla="*/ 82665 h 1243505"/>
                <a:gd name="connsiteX42" fmla="*/ 307946 w 1243505"/>
                <a:gd name="connsiteY42" fmla="*/ 61510 h 1243505"/>
                <a:gd name="connsiteX43" fmla="*/ 451903 w 1243505"/>
                <a:gd name="connsiteY43" fmla="*/ 2172 h 1243505"/>
                <a:gd name="connsiteX44" fmla="*/ 470478 w 1243505"/>
                <a:gd name="connsiteY44" fmla="*/ 9396 h 1243505"/>
                <a:gd name="connsiteX45" fmla="*/ 522076 w 1243505"/>
                <a:gd name="connsiteY45" fmla="*/ 111559 h 1243505"/>
                <a:gd name="connsiteX46" fmla="*/ 537555 w 1243505"/>
                <a:gd name="connsiteY46" fmla="*/ 177605 h 1243505"/>
                <a:gd name="connsiteX47" fmla="*/ 546843 w 1243505"/>
                <a:gd name="connsiteY47" fmla="*/ 223011 h 1243505"/>
                <a:gd name="connsiteX48" fmla="*/ 559227 w 1243505"/>
                <a:gd name="connsiteY48" fmla="*/ 231782 h 1243505"/>
                <a:gd name="connsiteX49" fmla="*/ 688737 w 1243505"/>
                <a:gd name="connsiteY49" fmla="*/ 231782 h 1243505"/>
                <a:gd name="connsiteX50" fmla="*/ 704216 w 1243505"/>
                <a:gd name="connsiteY50" fmla="*/ 220431 h 1243505"/>
                <a:gd name="connsiteX51" fmla="*/ 716600 w 1243505"/>
                <a:gd name="connsiteY51" fmla="*/ 156966 h 1243505"/>
                <a:gd name="connsiteX52" fmla="*/ 743430 w 1243505"/>
                <a:gd name="connsiteY52" fmla="*/ 79569 h 1243505"/>
                <a:gd name="connsiteX53" fmla="*/ 780065 w 1243505"/>
                <a:gd name="connsiteY53" fmla="*/ 8364 h 1243505"/>
                <a:gd name="connsiteX54" fmla="*/ 797092 w 1243505"/>
                <a:gd name="connsiteY54" fmla="*/ 1140 h 1243505"/>
                <a:gd name="connsiteX55" fmla="*/ 944146 w 1243505"/>
                <a:gd name="connsiteY55" fmla="*/ 62542 h 1243505"/>
                <a:gd name="connsiteX56" fmla="*/ 950853 w 1243505"/>
                <a:gd name="connsiteY56" fmla="*/ 79053 h 1243505"/>
                <a:gd name="connsiteX57" fmla="*/ 914735 w 1243505"/>
                <a:gd name="connsiteY57" fmla="*/ 189472 h 1243505"/>
                <a:gd name="connsiteX58" fmla="*/ 906479 w 1243505"/>
                <a:gd name="connsiteY58" fmla="*/ 205467 h 1243505"/>
                <a:gd name="connsiteX59" fmla="*/ 853334 w 1243505"/>
                <a:gd name="connsiteY59" fmla="*/ 284928 h 1243505"/>
                <a:gd name="connsiteX60" fmla="*/ 855398 w 1243505"/>
                <a:gd name="connsiteY60" fmla="*/ 300923 h 1243505"/>
                <a:gd name="connsiteX61" fmla="*/ 948789 w 1243505"/>
                <a:gd name="connsiteY61" fmla="*/ 394315 h 1243505"/>
                <a:gd name="connsiteX62" fmla="*/ 963753 w 1243505"/>
                <a:gd name="connsiteY62" fmla="*/ 396379 h 1243505"/>
                <a:gd name="connsiteX63" fmla="*/ 1015866 w 1243505"/>
                <a:gd name="connsiteY63" fmla="*/ 360777 h 1243505"/>
                <a:gd name="connsiteX64" fmla="*/ 1099971 w 1243505"/>
                <a:gd name="connsiteY64" fmla="*/ 320530 h 1243505"/>
                <a:gd name="connsiteX65" fmla="*/ 1168596 w 1243505"/>
                <a:gd name="connsiteY65" fmla="*/ 298343 h 1243505"/>
                <a:gd name="connsiteX66" fmla="*/ 1186139 w 1243505"/>
                <a:gd name="connsiteY66" fmla="*/ 305567 h 1243505"/>
                <a:gd name="connsiteX67" fmla="*/ 1247024 w 1243505"/>
                <a:gd name="connsiteY67" fmla="*/ 453136 h 1243505"/>
                <a:gd name="connsiteX68" fmla="*/ 1240317 w 1243505"/>
                <a:gd name="connsiteY68" fmla="*/ 469648 h 1243505"/>
                <a:gd name="connsiteX69" fmla="*/ 1135573 w 1243505"/>
                <a:gd name="connsiteY69" fmla="*/ 522277 h 1243505"/>
                <a:gd name="connsiteX70" fmla="*/ 1059209 w 1243505"/>
                <a:gd name="connsiteY70" fmla="*/ 539821 h 1243505"/>
                <a:gd name="connsiteX71" fmla="*/ 1040117 w 1243505"/>
                <a:gd name="connsiteY71" fmla="*/ 543433 h 1243505"/>
                <a:gd name="connsiteX72" fmla="*/ 1017930 w 1243505"/>
                <a:gd name="connsiteY72" fmla="*/ 572843 h 1243505"/>
                <a:gd name="connsiteX73" fmla="*/ 1016383 w 1243505"/>
                <a:gd name="connsiteY73" fmla="*/ 688422 h 1243505"/>
                <a:gd name="connsiteX74" fmla="*/ 1028250 w 1243505"/>
                <a:gd name="connsiteY74" fmla="*/ 703386 h 1243505"/>
                <a:gd name="connsiteX75" fmla="*/ 1118030 w 1243505"/>
                <a:gd name="connsiteY75" fmla="*/ 720929 h 1243505"/>
                <a:gd name="connsiteX76" fmla="*/ 1142281 w 1243505"/>
                <a:gd name="connsiteY76" fmla="*/ 729184 h 1243505"/>
                <a:gd name="connsiteX77" fmla="*/ 1237737 w 1243505"/>
                <a:gd name="connsiteY77" fmla="*/ 777686 h 1243505"/>
                <a:gd name="connsiteX78" fmla="*/ 1246508 w 1243505"/>
                <a:gd name="connsiteY78" fmla="*/ 797809 h 1243505"/>
                <a:gd name="connsiteX79" fmla="*/ 1186655 w 1243505"/>
                <a:gd name="connsiteY79" fmla="*/ 941767 h 1243505"/>
                <a:gd name="connsiteX80" fmla="*/ 1167564 w 1243505"/>
                <a:gd name="connsiteY80" fmla="*/ 950023 h 1243505"/>
                <a:gd name="connsiteX81" fmla="*/ 1062304 w 1243505"/>
                <a:gd name="connsiteY81" fmla="*/ 915452 h 1243505"/>
                <a:gd name="connsiteX82" fmla="*/ 1042697 w 1243505"/>
                <a:gd name="connsiteY82" fmla="*/ 905649 h 1243505"/>
                <a:gd name="connsiteX83" fmla="*/ 963237 w 1243505"/>
                <a:gd name="connsiteY83" fmla="*/ 852503 h 1243505"/>
                <a:gd name="connsiteX84" fmla="*/ 947241 w 1243505"/>
                <a:gd name="connsiteY84" fmla="*/ 855083 h 1243505"/>
                <a:gd name="connsiteX85" fmla="*/ 855914 w 1243505"/>
                <a:gd name="connsiteY85" fmla="*/ 946927 h 1243505"/>
                <a:gd name="connsiteX86" fmla="*/ 853850 w 1243505"/>
                <a:gd name="connsiteY86" fmla="*/ 966018 h 1243505"/>
                <a:gd name="connsiteX87" fmla="*/ 890484 w 1243505"/>
                <a:gd name="connsiteY87" fmla="*/ 1020711 h 1243505"/>
                <a:gd name="connsiteX88" fmla="*/ 925054 w 1243505"/>
                <a:gd name="connsiteY88" fmla="*/ 1093464 h 1243505"/>
                <a:gd name="connsiteX89" fmla="*/ 949821 w 1243505"/>
                <a:gd name="connsiteY89" fmla="*/ 1169313 h 1243505"/>
                <a:gd name="connsiteX90" fmla="*/ 943114 w 1243505"/>
                <a:gd name="connsiteY90" fmla="*/ 1185824 h 1243505"/>
                <a:gd name="connsiteX91" fmla="*/ 794512 w 1243505"/>
                <a:gd name="connsiteY91" fmla="*/ 1247226 h 1243505"/>
                <a:gd name="connsiteX92" fmla="*/ 779033 w 1243505"/>
                <a:gd name="connsiteY92" fmla="*/ 1241034 h 1243505"/>
                <a:gd name="connsiteX93" fmla="*/ 724855 w 1243505"/>
                <a:gd name="connsiteY93" fmla="*/ 1134226 h 1243505"/>
                <a:gd name="connsiteX94" fmla="*/ 718148 w 1243505"/>
                <a:gd name="connsiteY94" fmla="*/ 1105332 h 1243505"/>
                <a:gd name="connsiteX95" fmla="*/ 703184 w 1243505"/>
                <a:gd name="connsiteY95" fmla="*/ 1031031 h 1243505"/>
                <a:gd name="connsiteX96" fmla="*/ 686157 w 1243505"/>
                <a:gd name="connsiteY96" fmla="*/ 1016068 h 1243505"/>
                <a:gd name="connsiteX97" fmla="*/ 624240 w 1243505"/>
                <a:gd name="connsiteY97" fmla="*/ 791102 h 1243505"/>
                <a:gd name="connsiteX98" fmla="*/ 790900 w 1243505"/>
                <a:gd name="connsiteY98" fmla="*/ 623925 h 1243505"/>
                <a:gd name="connsiteX99" fmla="*/ 624240 w 1243505"/>
                <a:gd name="connsiteY99" fmla="*/ 458296 h 1243505"/>
                <a:gd name="connsiteX100" fmla="*/ 458095 w 1243505"/>
                <a:gd name="connsiteY100" fmla="*/ 624441 h 1243505"/>
                <a:gd name="connsiteX101" fmla="*/ 624240 w 1243505"/>
                <a:gd name="connsiteY101" fmla="*/ 791102 h 124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43505" h="1243505">
                  <a:moveTo>
                    <a:pt x="686157" y="1016068"/>
                  </a:moveTo>
                  <a:cubicBezTo>
                    <a:pt x="644363" y="1024840"/>
                    <a:pt x="602053" y="1021743"/>
                    <a:pt x="560258" y="1016068"/>
                  </a:cubicBezTo>
                  <a:cubicBezTo>
                    <a:pt x="550455" y="1015036"/>
                    <a:pt x="547359" y="1018132"/>
                    <a:pt x="545811" y="1026903"/>
                  </a:cubicBezTo>
                  <a:cubicBezTo>
                    <a:pt x="542199" y="1047542"/>
                    <a:pt x="537039" y="1068181"/>
                    <a:pt x="533944" y="1088821"/>
                  </a:cubicBezTo>
                  <a:cubicBezTo>
                    <a:pt x="529816" y="1117715"/>
                    <a:pt x="519496" y="1144030"/>
                    <a:pt x="505565" y="1169829"/>
                  </a:cubicBezTo>
                  <a:cubicBezTo>
                    <a:pt x="492666" y="1192532"/>
                    <a:pt x="481314" y="1216267"/>
                    <a:pt x="469447" y="1240002"/>
                  </a:cubicBezTo>
                  <a:cubicBezTo>
                    <a:pt x="465835" y="1247741"/>
                    <a:pt x="461191" y="1249290"/>
                    <a:pt x="452935" y="1246710"/>
                  </a:cubicBezTo>
                  <a:cubicBezTo>
                    <a:pt x="401853" y="1231230"/>
                    <a:pt x="352836" y="1211107"/>
                    <a:pt x="305366" y="1185824"/>
                  </a:cubicBezTo>
                  <a:cubicBezTo>
                    <a:pt x="297110" y="1181696"/>
                    <a:pt x="295562" y="1177053"/>
                    <a:pt x="298142" y="1168281"/>
                  </a:cubicBezTo>
                  <a:cubicBezTo>
                    <a:pt x="310525" y="1132163"/>
                    <a:pt x="321877" y="1095528"/>
                    <a:pt x="333744" y="1059410"/>
                  </a:cubicBezTo>
                  <a:cubicBezTo>
                    <a:pt x="335808" y="1053734"/>
                    <a:pt x="338904" y="1048574"/>
                    <a:pt x="342000" y="1043415"/>
                  </a:cubicBezTo>
                  <a:cubicBezTo>
                    <a:pt x="360059" y="1016584"/>
                    <a:pt x="377602" y="989753"/>
                    <a:pt x="395662" y="962922"/>
                  </a:cubicBezTo>
                  <a:cubicBezTo>
                    <a:pt x="399790" y="956730"/>
                    <a:pt x="399790" y="952603"/>
                    <a:pt x="393598" y="947959"/>
                  </a:cubicBezTo>
                  <a:cubicBezTo>
                    <a:pt x="356963" y="921644"/>
                    <a:pt x="326005" y="889653"/>
                    <a:pt x="299174" y="853535"/>
                  </a:cubicBezTo>
                  <a:cubicBezTo>
                    <a:pt x="295046" y="847859"/>
                    <a:pt x="290918" y="847859"/>
                    <a:pt x="285243" y="851471"/>
                  </a:cubicBezTo>
                  <a:cubicBezTo>
                    <a:pt x="267183" y="863855"/>
                    <a:pt x="248092" y="875206"/>
                    <a:pt x="230549" y="888106"/>
                  </a:cubicBezTo>
                  <a:cubicBezTo>
                    <a:pt x="205782" y="906681"/>
                    <a:pt x="178435" y="918548"/>
                    <a:pt x="148509" y="926804"/>
                  </a:cubicBezTo>
                  <a:cubicBezTo>
                    <a:pt x="124774" y="933511"/>
                    <a:pt x="101555" y="941767"/>
                    <a:pt x="78852" y="949507"/>
                  </a:cubicBezTo>
                  <a:cubicBezTo>
                    <a:pt x="71112" y="952087"/>
                    <a:pt x="66468" y="950539"/>
                    <a:pt x="62340" y="942799"/>
                  </a:cubicBezTo>
                  <a:cubicBezTo>
                    <a:pt x="36541" y="895329"/>
                    <a:pt x="15902" y="845795"/>
                    <a:pt x="939" y="794198"/>
                  </a:cubicBezTo>
                  <a:cubicBezTo>
                    <a:pt x="-1125" y="786458"/>
                    <a:pt x="-93" y="782330"/>
                    <a:pt x="7131" y="778718"/>
                  </a:cubicBezTo>
                  <a:cubicBezTo>
                    <a:pt x="42733" y="760659"/>
                    <a:pt x="77820" y="741052"/>
                    <a:pt x="114454" y="725056"/>
                  </a:cubicBezTo>
                  <a:cubicBezTo>
                    <a:pt x="137673" y="714737"/>
                    <a:pt x="164504" y="714221"/>
                    <a:pt x="189787" y="708545"/>
                  </a:cubicBezTo>
                  <a:cubicBezTo>
                    <a:pt x="200106" y="705965"/>
                    <a:pt x="210942" y="704417"/>
                    <a:pt x="221261" y="702354"/>
                  </a:cubicBezTo>
                  <a:cubicBezTo>
                    <a:pt x="229001" y="700806"/>
                    <a:pt x="233129" y="698226"/>
                    <a:pt x="231581" y="688938"/>
                  </a:cubicBezTo>
                  <a:cubicBezTo>
                    <a:pt x="229001" y="669847"/>
                    <a:pt x="226937" y="650756"/>
                    <a:pt x="225905" y="631149"/>
                  </a:cubicBezTo>
                  <a:cubicBezTo>
                    <a:pt x="224873" y="606898"/>
                    <a:pt x="229517" y="583163"/>
                    <a:pt x="231581" y="559428"/>
                  </a:cubicBezTo>
                  <a:cubicBezTo>
                    <a:pt x="232613" y="549624"/>
                    <a:pt x="229001" y="546528"/>
                    <a:pt x="220745" y="544980"/>
                  </a:cubicBezTo>
                  <a:cubicBezTo>
                    <a:pt x="204750" y="542401"/>
                    <a:pt x="188755" y="537757"/>
                    <a:pt x="172760" y="535693"/>
                  </a:cubicBezTo>
                  <a:cubicBezTo>
                    <a:pt x="118582" y="530533"/>
                    <a:pt x="74208" y="502154"/>
                    <a:pt x="27770" y="478419"/>
                  </a:cubicBezTo>
                  <a:cubicBezTo>
                    <a:pt x="-2157" y="463456"/>
                    <a:pt x="-1125" y="463456"/>
                    <a:pt x="8163" y="431465"/>
                  </a:cubicBezTo>
                  <a:cubicBezTo>
                    <a:pt x="21062" y="387091"/>
                    <a:pt x="41701" y="345813"/>
                    <a:pt x="62340" y="305051"/>
                  </a:cubicBezTo>
                  <a:cubicBezTo>
                    <a:pt x="66468" y="296795"/>
                    <a:pt x="71112" y="295247"/>
                    <a:pt x="79884" y="297827"/>
                  </a:cubicBezTo>
                  <a:cubicBezTo>
                    <a:pt x="116002" y="310211"/>
                    <a:pt x="152636" y="321562"/>
                    <a:pt x="188755" y="333430"/>
                  </a:cubicBezTo>
                  <a:cubicBezTo>
                    <a:pt x="194430" y="335494"/>
                    <a:pt x="199590" y="338589"/>
                    <a:pt x="204750" y="341685"/>
                  </a:cubicBezTo>
                  <a:cubicBezTo>
                    <a:pt x="231581" y="359745"/>
                    <a:pt x="258412" y="377288"/>
                    <a:pt x="285243" y="395347"/>
                  </a:cubicBezTo>
                  <a:cubicBezTo>
                    <a:pt x="291434" y="399475"/>
                    <a:pt x="295562" y="399475"/>
                    <a:pt x="300206" y="393283"/>
                  </a:cubicBezTo>
                  <a:cubicBezTo>
                    <a:pt x="326521" y="357165"/>
                    <a:pt x="357479" y="326206"/>
                    <a:pt x="393598" y="299891"/>
                  </a:cubicBezTo>
                  <a:cubicBezTo>
                    <a:pt x="400305" y="294731"/>
                    <a:pt x="399790" y="290604"/>
                    <a:pt x="395662" y="283896"/>
                  </a:cubicBezTo>
                  <a:cubicBezTo>
                    <a:pt x="381214" y="263257"/>
                    <a:pt x="367799" y="241586"/>
                    <a:pt x="353352" y="220947"/>
                  </a:cubicBezTo>
                  <a:cubicBezTo>
                    <a:pt x="340452" y="202887"/>
                    <a:pt x="331681" y="183280"/>
                    <a:pt x="325489" y="162125"/>
                  </a:cubicBezTo>
                  <a:cubicBezTo>
                    <a:pt x="317749" y="135294"/>
                    <a:pt x="308978" y="108980"/>
                    <a:pt x="299690" y="82665"/>
                  </a:cubicBezTo>
                  <a:cubicBezTo>
                    <a:pt x="296078" y="72345"/>
                    <a:pt x="297626" y="66669"/>
                    <a:pt x="307946" y="61510"/>
                  </a:cubicBezTo>
                  <a:cubicBezTo>
                    <a:pt x="353867" y="37259"/>
                    <a:pt x="401853" y="17136"/>
                    <a:pt x="451903" y="2172"/>
                  </a:cubicBezTo>
                  <a:cubicBezTo>
                    <a:pt x="461191" y="-408"/>
                    <a:pt x="465835" y="624"/>
                    <a:pt x="470478" y="9396"/>
                  </a:cubicBezTo>
                  <a:cubicBezTo>
                    <a:pt x="487506" y="43451"/>
                    <a:pt x="505565" y="77505"/>
                    <a:pt x="522076" y="111559"/>
                  </a:cubicBezTo>
                  <a:cubicBezTo>
                    <a:pt x="531880" y="132199"/>
                    <a:pt x="532396" y="155934"/>
                    <a:pt x="537555" y="177605"/>
                  </a:cubicBezTo>
                  <a:cubicBezTo>
                    <a:pt x="541167" y="192568"/>
                    <a:pt x="543747" y="208047"/>
                    <a:pt x="546843" y="223011"/>
                  </a:cubicBezTo>
                  <a:cubicBezTo>
                    <a:pt x="548391" y="230234"/>
                    <a:pt x="550971" y="232814"/>
                    <a:pt x="559227" y="231782"/>
                  </a:cubicBezTo>
                  <a:cubicBezTo>
                    <a:pt x="602569" y="225590"/>
                    <a:pt x="645395" y="225074"/>
                    <a:pt x="688737" y="231782"/>
                  </a:cubicBezTo>
                  <a:cubicBezTo>
                    <a:pt x="699056" y="233330"/>
                    <a:pt x="702152" y="229718"/>
                    <a:pt x="704216" y="220431"/>
                  </a:cubicBezTo>
                  <a:cubicBezTo>
                    <a:pt x="707828" y="199276"/>
                    <a:pt x="713504" y="178636"/>
                    <a:pt x="716600" y="156966"/>
                  </a:cubicBezTo>
                  <a:cubicBezTo>
                    <a:pt x="720727" y="129103"/>
                    <a:pt x="730531" y="103820"/>
                    <a:pt x="743430" y="79569"/>
                  </a:cubicBezTo>
                  <a:cubicBezTo>
                    <a:pt x="756330" y="56350"/>
                    <a:pt x="768197" y="32099"/>
                    <a:pt x="780065" y="8364"/>
                  </a:cubicBezTo>
                  <a:cubicBezTo>
                    <a:pt x="784193" y="108"/>
                    <a:pt x="788320" y="-1440"/>
                    <a:pt x="797092" y="1140"/>
                  </a:cubicBezTo>
                  <a:cubicBezTo>
                    <a:pt x="848174" y="16620"/>
                    <a:pt x="897192" y="36743"/>
                    <a:pt x="944146" y="62542"/>
                  </a:cubicBezTo>
                  <a:cubicBezTo>
                    <a:pt x="951885" y="66669"/>
                    <a:pt x="953949" y="70797"/>
                    <a:pt x="950853" y="79053"/>
                  </a:cubicBezTo>
                  <a:cubicBezTo>
                    <a:pt x="938470" y="115687"/>
                    <a:pt x="927118" y="152838"/>
                    <a:pt x="914735" y="189472"/>
                  </a:cubicBezTo>
                  <a:cubicBezTo>
                    <a:pt x="912671" y="195148"/>
                    <a:pt x="909575" y="200308"/>
                    <a:pt x="906479" y="205467"/>
                  </a:cubicBezTo>
                  <a:cubicBezTo>
                    <a:pt x="888936" y="231782"/>
                    <a:pt x="871393" y="258613"/>
                    <a:pt x="853334" y="284928"/>
                  </a:cubicBezTo>
                  <a:cubicBezTo>
                    <a:pt x="848690" y="291635"/>
                    <a:pt x="849206" y="296279"/>
                    <a:pt x="855398" y="300923"/>
                  </a:cubicBezTo>
                  <a:cubicBezTo>
                    <a:pt x="891516" y="327238"/>
                    <a:pt x="922475" y="358713"/>
                    <a:pt x="948789" y="394315"/>
                  </a:cubicBezTo>
                  <a:cubicBezTo>
                    <a:pt x="953433" y="401023"/>
                    <a:pt x="957561" y="400507"/>
                    <a:pt x="963753" y="396379"/>
                  </a:cubicBezTo>
                  <a:cubicBezTo>
                    <a:pt x="981296" y="384511"/>
                    <a:pt x="999355" y="373676"/>
                    <a:pt x="1015866" y="360777"/>
                  </a:cubicBezTo>
                  <a:cubicBezTo>
                    <a:pt x="1041149" y="341685"/>
                    <a:pt x="1069528" y="329302"/>
                    <a:pt x="1099971" y="320530"/>
                  </a:cubicBezTo>
                  <a:cubicBezTo>
                    <a:pt x="1123190" y="314339"/>
                    <a:pt x="1145893" y="306083"/>
                    <a:pt x="1168596" y="298343"/>
                  </a:cubicBezTo>
                  <a:cubicBezTo>
                    <a:pt x="1177368" y="295247"/>
                    <a:pt x="1181495" y="297311"/>
                    <a:pt x="1186139" y="305567"/>
                  </a:cubicBezTo>
                  <a:cubicBezTo>
                    <a:pt x="1211422" y="352521"/>
                    <a:pt x="1232061" y="401539"/>
                    <a:pt x="1247024" y="453136"/>
                  </a:cubicBezTo>
                  <a:cubicBezTo>
                    <a:pt x="1249604" y="461392"/>
                    <a:pt x="1247540" y="465520"/>
                    <a:pt x="1240317" y="469648"/>
                  </a:cubicBezTo>
                  <a:cubicBezTo>
                    <a:pt x="1205230" y="487191"/>
                    <a:pt x="1171176" y="506282"/>
                    <a:pt x="1135573" y="522277"/>
                  </a:cubicBezTo>
                  <a:cubicBezTo>
                    <a:pt x="1111838" y="533113"/>
                    <a:pt x="1084492" y="533629"/>
                    <a:pt x="1059209" y="539821"/>
                  </a:cubicBezTo>
                  <a:cubicBezTo>
                    <a:pt x="1053017" y="541369"/>
                    <a:pt x="1046309" y="542401"/>
                    <a:pt x="1040117" y="543433"/>
                  </a:cubicBezTo>
                  <a:cubicBezTo>
                    <a:pt x="1015866" y="548592"/>
                    <a:pt x="1014318" y="548592"/>
                    <a:pt x="1017930" y="572843"/>
                  </a:cubicBezTo>
                  <a:cubicBezTo>
                    <a:pt x="1024122" y="611541"/>
                    <a:pt x="1021542" y="649724"/>
                    <a:pt x="1016383" y="688422"/>
                  </a:cubicBezTo>
                  <a:cubicBezTo>
                    <a:pt x="1014835" y="699258"/>
                    <a:pt x="1019478" y="701837"/>
                    <a:pt x="1028250" y="703386"/>
                  </a:cubicBezTo>
                  <a:cubicBezTo>
                    <a:pt x="1058177" y="709061"/>
                    <a:pt x="1088103" y="715253"/>
                    <a:pt x="1118030" y="720929"/>
                  </a:cubicBezTo>
                  <a:cubicBezTo>
                    <a:pt x="1126802" y="722477"/>
                    <a:pt x="1134541" y="725572"/>
                    <a:pt x="1142281" y="729184"/>
                  </a:cubicBezTo>
                  <a:cubicBezTo>
                    <a:pt x="1173756" y="745696"/>
                    <a:pt x="1205746" y="762207"/>
                    <a:pt x="1237737" y="777686"/>
                  </a:cubicBezTo>
                  <a:cubicBezTo>
                    <a:pt x="1247024" y="782330"/>
                    <a:pt x="1249604" y="786974"/>
                    <a:pt x="1246508" y="797809"/>
                  </a:cubicBezTo>
                  <a:cubicBezTo>
                    <a:pt x="1231545" y="847859"/>
                    <a:pt x="1211422" y="895329"/>
                    <a:pt x="1186655" y="941767"/>
                  </a:cubicBezTo>
                  <a:cubicBezTo>
                    <a:pt x="1182011" y="950539"/>
                    <a:pt x="1177368" y="953634"/>
                    <a:pt x="1167564" y="950023"/>
                  </a:cubicBezTo>
                  <a:cubicBezTo>
                    <a:pt x="1132477" y="938155"/>
                    <a:pt x="1097391" y="926804"/>
                    <a:pt x="1062304" y="915452"/>
                  </a:cubicBezTo>
                  <a:cubicBezTo>
                    <a:pt x="1055081" y="913388"/>
                    <a:pt x="1048889" y="909776"/>
                    <a:pt x="1042697" y="905649"/>
                  </a:cubicBezTo>
                  <a:cubicBezTo>
                    <a:pt x="1016383" y="888106"/>
                    <a:pt x="989552" y="870562"/>
                    <a:pt x="963237" y="852503"/>
                  </a:cubicBezTo>
                  <a:cubicBezTo>
                    <a:pt x="956529" y="847859"/>
                    <a:pt x="952401" y="848375"/>
                    <a:pt x="947241" y="855083"/>
                  </a:cubicBezTo>
                  <a:cubicBezTo>
                    <a:pt x="921443" y="890169"/>
                    <a:pt x="891000" y="921128"/>
                    <a:pt x="855914" y="946927"/>
                  </a:cubicBezTo>
                  <a:cubicBezTo>
                    <a:pt x="847658" y="953119"/>
                    <a:pt x="848174" y="958278"/>
                    <a:pt x="853850" y="966018"/>
                  </a:cubicBezTo>
                  <a:cubicBezTo>
                    <a:pt x="866749" y="984077"/>
                    <a:pt x="877584" y="1002652"/>
                    <a:pt x="890484" y="1020711"/>
                  </a:cubicBezTo>
                  <a:cubicBezTo>
                    <a:pt x="906479" y="1042899"/>
                    <a:pt x="917831" y="1067149"/>
                    <a:pt x="925054" y="1093464"/>
                  </a:cubicBezTo>
                  <a:cubicBezTo>
                    <a:pt x="932278" y="1119263"/>
                    <a:pt x="941050" y="1144030"/>
                    <a:pt x="949821" y="1169313"/>
                  </a:cubicBezTo>
                  <a:cubicBezTo>
                    <a:pt x="952401" y="1177053"/>
                    <a:pt x="950853" y="1181696"/>
                    <a:pt x="943114" y="1185824"/>
                  </a:cubicBezTo>
                  <a:cubicBezTo>
                    <a:pt x="895644" y="1211623"/>
                    <a:pt x="846110" y="1232262"/>
                    <a:pt x="794512" y="1247226"/>
                  </a:cubicBezTo>
                  <a:cubicBezTo>
                    <a:pt x="786773" y="1249290"/>
                    <a:pt x="782645" y="1248258"/>
                    <a:pt x="779033" y="1241034"/>
                  </a:cubicBezTo>
                  <a:cubicBezTo>
                    <a:pt x="760974" y="1205432"/>
                    <a:pt x="742399" y="1169829"/>
                    <a:pt x="724855" y="1134226"/>
                  </a:cubicBezTo>
                  <a:cubicBezTo>
                    <a:pt x="720211" y="1125455"/>
                    <a:pt x="720211" y="1115136"/>
                    <a:pt x="718148" y="1105332"/>
                  </a:cubicBezTo>
                  <a:cubicBezTo>
                    <a:pt x="712988" y="1080565"/>
                    <a:pt x="708344" y="1055798"/>
                    <a:pt x="703184" y="1031031"/>
                  </a:cubicBezTo>
                  <a:cubicBezTo>
                    <a:pt x="700604" y="1015552"/>
                    <a:pt x="701120" y="1015552"/>
                    <a:pt x="686157" y="1016068"/>
                  </a:cubicBezTo>
                  <a:close/>
                  <a:moveTo>
                    <a:pt x="624240" y="791102"/>
                  </a:moveTo>
                  <a:cubicBezTo>
                    <a:pt x="720211" y="788522"/>
                    <a:pt x="791416" y="716801"/>
                    <a:pt x="790900" y="623925"/>
                  </a:cubicBezTo>
                  <a:cubicBezTo>
                    <a:pt x="790384" y="528985"/>
                    <a:pt x="717632" y="457780"/>
                    <a:pt x="624240" y="458296"/>
                  </a:cubicBezTo>
                  <a:cubicBezTo>
                    <a:pt x="530332" y="458296"/>
                    <a:pt x="458095" y="530533"/>
                    <a:pt x="458095" y="624441"/>
                  </a:cubicBezTo>
                  <a:cubicBezTo>
                    <a:pt x="458095" y="718349"/>
                    <a:pt x="530848" y="788522"/>
                    <a:pt x="624240" y="791102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xmlns="" id="{88DAF0DC-78C4-4F04-B3E0-DD8B2FE8A873}"/>
                </a:ext>
              </a:extLst>
            </p:cNvPr>
            <p:cNvSpPr/>
            <p:nvPr/>
          </p:nvSpPr>
          <p:spPr>
            <a:xfrm rot="16200000">
              <a:off x="7498068" y="1027994"/>
              <a:ext cx="641151" cy="457041"/>
            </a:xfrm>
            <a:custGeom>
              <a:avLst/>
              <a:gdLst>
                <a:gd name="connsiteX0" fmla="*/ 707784 w 1005802"/>
                <a:gd name="connsiteY0" fmla="*/ 371382 h 716980"/>
                <a:gd name="connsiteX1" fmla="*/ 983473 w 1005802"/>
                <a:gd name="connsiteY1" fmla="*/ 517965 h 716980"/>
                <a:gd name="connsiteX2" fmla="*/ 1005802 w 1005802"/>
                <a:gd name="connsiteY2" fmla="*/ 559103 h 716980"/>
                <a:gd name="connsiteX3" fmla="*/ 1005802 w 1005802"/>
                <a:gd name="connsiteY3" fmla="*/ 716980 h 716980"/>
                <a:gd name="connsiteX4" fmla="*/ 907688 w 1005802"/>
                <a:gd name="connsiteY4" fmla="*/ 716980 h 716980"/>
                <a:gd name="connsiteX5" fmla="*/ 910338 w 1005802"/>
                <a:gd name="connsiteY5" fmla="*/ 703852 h 716980"/>
                <a:gd name="connsiteX6" fmla="*/ 707784 w 1005802"/>
                <a:gd name="connsiteY6" fmla="*/ 501298 h 716980"/>
                <a:gd name="connsiteX7" fmla="*/ 505231 w 1005802"/>
                <a:gd name="connsiteY7" fmla="*/ 703852 h 716980"/>
                <a:gd name="connsiteX8" fmla="*/ 507882 w 1005802"/>
                <a:gd name="connsiteY8" fmla="*/ 716980 h 716980"/>
                <a:gd name="connsiteX9" fmla="*/ 377966 w 1005802"/>
                <a:gd name="connsiteY9" fmla="*/ 716980 h 716980"/>
                <a:gd name="connsiteX10" fmla="*/ 375315 w 1005802"/>
                <a:gd name="connsiteY10" fmla="*/ 703852 h 716980"/>
                <a:gd name="connsiteX11" fmla="*/ 707784 w 1005802"/>
                <a:gd name="connsiteY11" fmla="*/ 371382 h 716980"/>
                <a:gd name="connsiteX12" fmla="*/ 812773 w 1005802"/>
                <a:gd name="connsiteY12" fmla="*/ 715 h 716980"/>
                <a:gd name="connsiteX13" fmla="*/ 940174 w 1005802"/>
                <a:gd name="connsiteY13" fmla="*/ 30993 h 716980"/>
                <a:gd name="connsiteX14" fmla="*/ 955116 w 1005802"/>
                <a:gd name="connsiteY14" fmla="*/ 49473 h 716980"/>
                <a:gd name="connsiteX15" fmla="*/ 955903 w 1005802"/>
                <a:gd name="connsiteY15" fmla="*/ 64808 h 716980"/>
                <a:gd name="connsiteX16" fmla="*/ 959047 w 1005802"/>
                <a:gd name="connsiteY16" fmla="*/ 159966 h 716980"/>
                <a:gd name="connsiteX17" fmla="*/ 960228 w 1005802"/>
                <a:gd name="connsiteY17" fmla="*/ 186312 h 716980"/>
                <a:gd name="connsiteX18" fmla="*/ 972418 w 1005802"/>
                <a:gd name="connsiteY18" fmla="*/ 205972 h 716980"/>
                <a:gd name="connsiteX19" fmla="*/ 1001122 w 1005802"/>
                <a:gd name="connsiteY19" fmla="*/ 222486 h 716980"/>
                <a:gd name="connsiteX20" fmla="*/ 1005802 w 1005802"/>
                <a:gd name="connsiteY20" fmla="*/ 223840 h 716980"/>
                <a:gd name="connsiteX21" fmla="*/ 1005802 w 1005802"/>
                <a:gd name="connsiteY21" fmla="*/ 419617 h 716980"/>
                <a:gd name="connsiteX22" fmla="*/ 999746 w 1005802"/>
                <a:gd name="connsiteY22" fmla="*/ 412262 h 716980"/>
                <a:gd name="connsiteX23" fmla="*/ 707784 w 1005802"/>
                <a:gd name="connsiteY23" fmla="*/ 291299 h 716980"/>
                <a:gd name="connsiteX24" fmla="*/ 294911 w 1005802"/>
                <a:gd name="connsiteY24" fmla="*/ 702600 h 716980"/>
                <a:gd name="connsiteX25" fmla="*/ 296304 w 1005802"/>
                <a:gd name="connsiteY25" fmla="*/ 716980 h 716980"/>
                <a:gd name="connsiteX26" fmla="*/ 38150 w 1005802"/>
                <a:gd name="connsiteY26" fmla="*/ 716980 h 716980"/>
                <a:gd name="connsiteX27" fmla="*/ 0 w 1005802"/>
                <a:gd name="connsiteY27" fmla="*/ 702600 h 716980"/>
                <a:gd name="connsiteX28" fmla="*/ 0 w 1005802"/>
                <a:gd name="connsiteY28" fmla="*/ 680581 h 716980"/>
                <a:gd name="connsiteX29" fmla="*/ 3538 w 1005802"/>
                <a:gd name="connsiteY29" fmla="*/ 642046 h 716980"/>
                <a:gd name="connsiteX30" fmla="*/ 13369 w 1005802"/>
                <a:gd name="connsiteY30" fmla="*/ 566943 h 716980"/>
                <a:gd name="connsiteX31" fmla="*/ 29099 w 1005802"/>
                <a:gd name="connsiteY31" fmla="*/ 551213 h 716980"/>
                <a:gd name="connsiteX32" fmla="*/ 163184 w 1005802"/>
                <a:gd name="connsiteY32" fmla="*/ 526834 h 716980"/>
                <a:gd name="connsiteX33" fmla="*/ 182844 w 1005802"/>
                <a:gd name="connsiteY33" fmla="*/ 511499 h 716980"/>
                <a:gd name="connsiteX34" fmla="*/ 203291 w 1005802"/>
                <a:gd name="connsiteY34" fmla="*/ 462348 h 716980"/>
                <a:gd name="connsiteX35" fmla="*/ 199753 w 1005802"/>
                <a:gd name="connsiteY35" fmla="*/ 434429 h 716980"/>
                <a:gd name="connsiteX36" fmla="*/ 121504 w 1005802"/>
                <a:gd name="connsiteY36" fmla="*/ 331408 h 716980"/>
                <a:gd name="connsiteX37" fmla="*/ 121896 w 1005802"/>
                <a:gd name="connsiteY37" fmla="*/ 305849 h 716980"/>
                <a:gd name="connsiteX38" fmla="*/ 197787 w 1005802"/>
                <a:gd name="connsiteY38" fmla="*/ 211870 h 716980"/>
                <a:gd name="connsiteX39" fmla="*/ 224525 w 1005802"/>
                <a:gd name="connsiteY39" fmla="*/ 204792 h 716980"/>
                <a:gd name="connsiteX40" fmla="*/ 348782 w 1005802"/>
                <a:gd name="connsiteY40" fmla="*/ 256302 h 716980"/>
                <a:gd name="connsiteX41" fmla="*/ 372766 w 1005802"/>
                <a:gd name="connsiteY41" fmla="*/ 254338 h 716980"/>
                <a:gd name="connsiteX42" fmla="*/ 412088 w 1005802"/>
                <a:gd name="connsiteY42" fmla="*/ 227205 h 716980"/>
                <a:gd name="connsiteX43" fmla="*/ 421525 w 1005802"/>
                <a:gd name="connsiteY43" fmla="*/ 208725 h 716980"/>
                <a:gd name="connsiteX44" fmla="*/ 420740 w 1005802"/>
                <a:gd name="connsiteY44" fmla="*/ 194961 h 716980"/>
                <a:gd name="connsiteX45" fmla="*/ 416021 w 1005802"/>
                <a:gd name="connsiteY45" fmla="*/ 134013 h 716980"/>
                <a:gd name="connsiteX46" fmla="*/ 411301 w 1005802"/>
                <a:gd name="connsiteY46" fmla="*/ 73065 h 716980"/>
                <a:gd name="connsiteX47" fmla="*/ 424278 w 1005802"/>
                <a:gd name="connsiteY47" fmla="*/ 53011 h 716980"/>
                <a:gd name="connsiteX48" fmla="*/ 545779 w 1005802"/>
                <a:gd name="connsiteY48" fmla="*/ 12117 h 716980"/>
                <a:gd name="connsiteX49" fmla="*/ 553644 w 1005802"/>
                <a:gd name="connsiteY49" fmla="*/ 10938 h 716980"/>
                <a:gd name="connsiteX50" fmla="*/ 570161 w 1005802"/>
                <a:gd name="connsiteY50" fmla="*/ 21948 h 716980"/>
                <a:gd name="connsiteX51" fmla="*/ 646049 w 1005802"/>
                <a:gd name="connsiteY51" fmla="*/ 131655 h 716980"/>
                <a:gd name="connsiteX52" fmla="*/ 669644 w 1005802"/>
                <a:gd name="connsiteY52" fmla="*/ 143058 h 716980"/>
                <a:gd name="connsiteX53" fmla="*/ 710145 w 1005802"/>
                <a:gd name="connsiteY53" fmla="*/ 141486 h 716980"/>
                <a:gd name="connsiteX54" fmla="*/ 722727 w 1005802"/>
                <a:gd name="connsiteY54" fmla="*/ 135193 h 716980"/>
                <a:gd name="connsiteX55" fmla="*/ 727052 w 1005802"/>
                <a:gd name="connsiteY55" fmla="*/ 128902 h 716980"/>
                <a:gd name="connsiteX56" fmla="*/ 746712 w 1005802"/>
                <a:gd name="connsiteY56" fmla="*/ 92727 h 716980"/>
                <a:gd name="connsiteX57" fmla="*/ 790753 w 1005802"/>
                <a:gd name="connsiteY57" fmla="*/ 10546 h 716980"/>
                <a:gd name="connsiteX58" fmla="*/ 812773 w 1005802"/>
                <a:gd name="connsiteY58" fmla="*/ 715 h 716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005802" h="716980">
                  <a:moveTo>
                    <a:pt x="707784" y="371382"/>
                  </a:moveTo>
                  <a:cubicBezTo>
                    <a:pt x="822546" y="371382"/>
                    <a:pt x="923726" y="429527"/>
                    <a:pt x="983473" y="517965"/>
                  </a:cubicBezTo>
                  <a:lnTo>
                    <a:pt x="1005802" y="559103"/>
                  </a:lnTo>
                  <a:lnTo>
                    <a:pt x="1005802" y="716980"/>
                  </a:lnTo>
                  <a:lnTo>
                    <a:pt x="907688" y="716980"/>
                  </a:lnTo>
                  <a:lnTo>
                    <a:pt x="910338" y="703852"/>
                  </a:lnTo>
                  <a:cubicBezTo>
                    <a:pt x="910338" y="591985"/>
                    <a:pt x="819651" y="501298"/>
                    <a:pt x="707784" y="501298"/>
                  </a:cubicBezTo>
                  <a:cubicBezTo>
                    <a:pt x="595917" y="501298"/>
                    <a:pt x="505231" y="591985"/>
                    <a:pt x="505231" y="703852"/>
                  </a:cubicBezTo>
                  <a:lnTo>
                    <a:pt x="507882" y="716980"/>
                  </a:lnTo>
                  <a:lnTo>
                    <a:pt x="377966" y="716980"/>
                  </a:lnTo>
                  <a:lnTo>
                    <a:pt x="375315" y="703852"/>
                  </a:lnTo>
                  <a:cubicBezTo>
                    <a:pt x="375315" y="520233"/>
                    <a:pt x="524166" y="371382"/>
                    <a:pt x="707784" y="371382"/>
                  </a:cubicBezTo>
                  <a:close/>
                  <a:moveTo>
                    <a:pt x="812773" y="715"/>
                  </a:moveTo>
                  <a:cubicBezTo>
                    <a:pt x="855241" y="10938"/>
                    <a:pt x="897706" y="20769"/>
                    <a:pt x="940174" y="30993"/>
                  </a:cubicBezTo>
                  <a:cubicBezTo>
                    <a:pt x="949218" y="33351"/>
                    <a:pt x="954722" y="40037"/>
                    <a:pt x="955116" y="49473"/>
                  </a:cubicBezTo>
                  <a:cubicBezTo>
                    <a:pt x="955509" y="54585"/>
                    <a:pt x="955509" y="59697"/>
                    <a:pt x="955903" y="64808"/>
                  </a:cubicBezTo>
                  <a:cubicBezTo>
                    <a:pt x="957080" y="96660"/>
                    <a:pt x="957869" y="128509"/>
                    <a:pt x="959047" y="159966"/>
                  </a:cubicBezTo>
                  <a:cubicBezTo>
                    <a:pt x="959441" y="168616"/>
                    <a:pt x="959836" y="177660"/>
                    <a:pt x="960228" y="186312"/>
                  </a:cubicBezTo>
                  <a:cubicBezTo>
                    <a:pt x="960620" y="194961"/>
                    <a:pt x="964945" y="201647"/>
                    <a:pt x="972418" y="205972"/>
                  </a:cubicBezTo>
                  <a:cubicBezTo>
                    <a:pt x="981854" y="211476"/>
                    <a:pt x="991685" y="216590"/>
                    <a:pt x="1001122" y="222486"/>
                  </a:cubicBezTo>
                  <a:lnTo>
                    <a:pt x="1005802" y="223840"/>
                  </a:lnTo>
                  <a:lnTo>
                    <a:pt x="1005802" y="419617"/>
                  </a:lnTo>
                  <a:lnTo>
                    <a:pt x="999746" y="412262"/>
                  </a:lnTo>
                  <a:cubicBezTo>
                    <a:pt x="925035" y="337404"/>
                    <a:pt x="821817" y="291103"/>
                    <a:pt x="707784" y="291299"/>
                  </a:cubicBezTo>
                  <a:cubicBezTo>
                    <a:pt x="482867" y="290907"/>
                    <a:pt x="295696" y="472177"/>
                    <a:pt x="294911" y="702600"/>
                  </a:cubicBezTo>
                  <a:lnTo>
                    <a:pt x="296304" y="716980"/>
                  </a:lnTo>
                  <a:lnTo>
                    <a:pt x="38150" y="716980"/>
                  </a:lnTo>
                  <a:lnTo>
                    <a:pt x="0" y="702600"/>
                  </a:lnTo>
                  <a:cubicBezTo>
                    <a:pt x="0" y="695130"/>
                    <a:pt x="0" y="688052"/>
                    <a:pt x="0" y="680581"/>
                  </a:cubicBezTo>
                  <a:cubicBezTo>
                    <a:pt x="1180" y="667605"/>
                    <a:pt x="2359" y="655023"/>
                    <a:pt x="3538" y="642046"/>
                  </a:cubicBezTo>
                  <a:cubicBezTo>
                    <a:pt x="5899" y="616880"/>
                    <a:pt x="9437" y="591714"/>
                    <a:pt x="13369" y="566943"/>
                  </a:cubicBezTo>
                  <a:cubicBezTo>
                    <a:pt x="14548" y="558685"/>
                    <a:pt x="20447" y="552787"/>
                    <a:pt x="29099" y="551213"/>
                  </a:cubicBezTo>
                  <a:cubicBezTo>
                    <a:pt x="73925" y="542956"/>
                    <a:pt x="118358" y="535091"/>
                    <a:pt x="163184" y="526834"/>
                  </a:cubicBezTo>
                  <a:cubicBezTo>
                    <a:pt x="172621" y="525262"/>
                    <a:pt x="178912" y="520150"/>
                    <a:pt x="182844" y="511499"/>
                  </a:cubicBezTo>
                  <a:cubicBezTo>
                    <a:pt x="189530" y="494984"/>
                    <a:pt x="196608" y="478470"/>
                    <a:pt x="203291" y="462348"/>
                  </a:cubicBezTo>
                  <a:cubicBezTo>
                    <a:pt x="207618" y="452125"/>
                    <a:pt x="206437" y="443473"/>
                    <a:pt x="199753" y="434429"/>
                  </a:cubicBezTo>
                  <a:cubicBezTo>
                    <a:pt x="173408" y="400219"/>
                    <a:pt x="147455" y="365616"/>
                    <a:pt x="121504" y="331408"/>
                  </a:cubicBezTo>
                  <a:cubicBezTo>
                    <a:pt x="114818" y="322364"/>
                    <a:pt x="114818" y="314499"/>
                    <a:pt x="121896" y="305849"/>
                  </a:cubicBezTo>
                  <a:cubicBezTo>
                    <a:pt x="147062" y="274392"/>
                    <a:pt x="172228" y="243327"/>
                    <a:pt x="197787" y="211870"/>
                  </a:cubicBezTo>
                  <a:cubicBezTo>
                    <a:pt x="206044" y="202039"/>
                    <a:pt x="212730" y="200073"/>
                    <a:pt x="224525" y="204792"/>
                  </a:cubicBezTo>
                  <a:cubicBezTo>
                    <a:pt x="265813" y="222094"/>
                    <a:pt x="307099" y="239003"/>
                    <a:pt x="348782" y="256302"/>
                  </a:cubicBezTo>
                  <a:cubicBezTo>
                    <a:pt x="357039" y="259842"/>
                    <a:pt x="365294" y="259449"/>
                    <a:pt x="372766" y="254338"/>
                  </a:cubicBezTo>
                  <a:cubicBezTo>
                    <a:pt x="386135" y="245294"/>
                    <a:pt x="399112" y="236250"/>
                    <a:pt x="412088" y="227205"/>
                  </a:cubicBezTo>
                  <a:cubicBezTo>
                    <a:pt x="418379" y="222881"/>
                    <a:pt x="421525" y="216590"/>
                    <a:pt x="421525" y="208725"/>
                  </a:cubicBezTo>
                  <a:cubicBezTo>
                    <a:pt x="421525" y="204006"/>
                    <a:pt x="421132" y="199288"/>
                    <a:pt x="420740" y="194961"/>
                  </a:cubicBezTo>
                  <a:cubicBezTo>
                    <a:pt x="419166" y="174515"/>
                    <a:pt x="417592" y="154460"/>
                    <a:pt x="416021" y="134013"/>
                  </a:cubicBezTo>
                  <a:cubicBezTo>
                    <a:pt x="414447" y="113567"/>
                    <a:pt x="412875" y="93512"/>
                    <a:pt x="411301" y="73065"/>
                  </a:cubicBezTo>
                  <a:cubicBezTo>
                    <a:pt x="410514" y="63629"/>
                    <a:pt x="415234" y="56159"/>
                    <a:pt x="424278" y="53011"/>
                  </a:cubicBezTo>
                  <a:cubicBezTo>
                    <a:pt x="464779" y="39250"/>
                    <a:pt x="505280" y="25486"/>
                    <a:pt x="545779" y="12117"/>
                  </a:cubicBezTo>
                  <a:cubicBezTo>
                    <a:pt x="548532" y="11333"/>
                    <a:pt x="550893" y="10938"/>
                    <a:pt x="553644" y="10938"/>
                  </a:cubicBezTo>
                  <a:cubicBezTo>
                    <a:pt x="561114" y="11333"/>
                    <a:pt x="565834" y="16050"/>
                    <a:pt x="570161" y="21948"/>
                  </a:cubicBezTo>
                  <a:cubicBezTo>
                    <a:pt x="595325" y="58517"/>
                    <a:pt x="620885" y="95086"/>
                    <a:pt x="646049" y="131655"/>
                  </a:cubicBezTo>
                  <a:cubicBezTo>
                    <a:pt x="651948" y="139912"/>
                    <a:pt x="659813" y="143844"/>
                    <a:pt x="669644" y="143058"/>
                  </a:cubicBezTo>
                  <a:cubicBezTo>
                    <a:pt x="683013" y="141878"/>
                    <a:pt x="696774" y="141486"/>
                    <a:pt x="710145" y="141486"/>
                  </a:cubicBezTo>
                  <a:cubicBezTo>
                    <a:pt x="715649" y="141486"/>
                    <a:pt x="719581" y="139520"/>
                    <a:pt x="722727" y="135193"/>
                  </a:cubicBezTo>
                  <a:cubicBezTo>
                    <a:pt x="724299" y="133229"/>
                    <a:pt x="725872" y="130868"/>
                    <a:pt x="727052" y="128902"/>
                  </a:cubicBezTo>
                  <a:cubicBezTo>
                    <a:pt x="733737" y="116712"/>
                    <a:pt x="740028" y="104523"/>
                    <a:pt x="746712" y="92727"/>
                  </a:cubicBezTo>
                  <a:cubicBezTo>
                    <a:pt x="761262" y="65203"/>
                    <a:pt x="776205" y="38070"/>
                    <a:pt x="790753" y="10546"/>
                  </a:cubicBezTo>
                  <a:cubicBezTo>
                    <a:pt x="795472" y="1894"/>
                    <a:pt x="802942" y="-1646"/>
                    <a:pt x="812773" y="715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xmlns="" id="{700514FB-6FBE-4CD2-ACC0-95DBF7CB9BF7}"/>
                </a:ext>
              </a:extLst>
            </p:cNvPr>
            <p:cNvSpPr/>
            <p:nvPr/>
          </p:nvSpPr>
          <p:spPr>
            <a:xfrm rot="10800000">
              <a:off x="5897822" y="928688"/>
              <a:ext cx="839355" cy="366296"/>
            </a:xfrm>
            <a:custGeom>
              <a:avLst/>
              <a:gdLst>
                <a:gd name="connsiteX0" fmla="*/ 585792 w 1177267"/>
                <a:gd name="connsiteY0" fmla="*/ 310507 h 513761"/>
                <a:gd name="connsiteX1" fmla="*/ 841921 w 1177267"/>
                <a:gd name="connsiteY1" fmla="*/ 480280 h 513761"/>
                <a:gd name="connsiteX2" fmla="*/ 848680 w 1177267"/>
                <a:gd name="connsiteY2" fmla="*/ 513761 h 513761"/>
                <a:gd name="connsiteX3" fmla="*/ 735903 w 1177267"/>
                <a:gd name="connsiteY3" fmla="*/ 513761 h 513761"/>
                <a:gd name="connsiteX4" fmla="*/ 705542 w 1177267"/>
                <a:gd name="connsiteY4" fmla="*/ 468730 h 513761"/>
                <a:gd name="connsiteX5" fmla="*/ 585792 w 1177267"/>
                <a:gd name="connsiteY5" fmla="*/ 419128 h 513761"/>
                <a:gd name="connsiteX6" fmla="*/ 466043 w 1177267"/>
                <a:gd name="connsiteY6" fmla="*/ 468730 h 513761"/>
                <a:gd name="connsiteX7" fmla="*/ 435682 w 1177267"/>
                <a:gd name="connsiteY7" fmla="*/ 513761 h 513761"/>
                <a:gd name="connsiteX8" fmla="*/ 322905 w 1177267"/>
                <a:gd name="connsiteY8" fmla="*/ 513761 h 513761"/>
                <a:gd name="connsiteX9" fmla="*/ 329665 w 1177267"/>
                <a:gd name="connsiteY9" fmla="*/ 480280 h 513761"/>
                <a:gd name="connsiteX10" fmla="*/ 585792 w 1177267"/>
                <a:gd name="connsiteY10" fmla="*/ 310507 h 513761"/>
                <a:gd name="connsiteX11" fmla="*/ 673572 w 1177267"/>
                <a:gd name="connsiteY11" fmla="*/ 598 h 513761"/>
                <a:gd name="connsiteX12" fmla="*/ 780090 w 1177267"/>
                <a:gd name="connsiteY12" fmla="*/ 25912 h 513761"/>
                <a:gd name="connsiteX13" fmla="*/ 792583 w 1177267"/>
                <a:gd name="connsiteY13" fmla="*/ 41364 h 513761"/>
                <a:gd name="connsiteX14" fmla="*/ 793241 w 1177267"/>
                <a:gd name="connsiteY14" fmla="*/ 54185 h 513761"/>
                <a:gd name="connsiteX15" fmla="*/ 795869 w 1177267"/>
                <a:gd name="connsiteY15" fmla="*/ 133746 h 513761"/>
                <a:gd name="connsiteX16" fmla="*/ 796857 w 1177267"/>
                <a:gd name="connsiteY16" fmla="*/ 155772 h 513761"/>
                <a:gd name="connsiteX17" fmla="*/ 807048 w 1177267"/>
                <a:gd name="connsiteY17" fmla="*/ 172210 h 513761"/>
                <a:gd name="connsiteX18" fmla="*/ 831047 w 1177267"/>
                <a:gd name="connsiteY18" fmla="*/ 186017 h 513761"/>
                <a:gd name="connsiteX19" fmla="*/ 854060 w 1177267"/>
                <a:gd name="connsiteY19" fmla="*/ 186017 h 513761"/>
                <a:gd name="connsiteX20" fmla="*/ 951374 w 1177267"/>
                <a:gd name="connsiteY20" fmla="*/ 131772 h 513761"/>
                <a:gd name="connsiteX21" fmla="*/ 972085 w 1177267"/>
                <a:gd name="connsiteY21" fmla="*/ 134732 h 513761"/>
                <a:gd name="connsiteX22" fmla="*/ 1047700 w 1177267"/>
                <a:gd name="connsiteY22" fmla="*/ 211990 h 513761"/>
                <a:gd name="connsiteX23" fmla="*/ 1050330 w 1177267"/>
                <a:gd name="connsiteY23" fmla="*/ 233359 h 513761"/>
                <a:gd name="connsiteX24" fmla="*/ 993784 w 1177267"/>
                <a:gd name="connsiteY24" fmla="*/ 328701 h 513761"/>
                <a:gd name="connsiteX25" fmla="*/ 993454 w 1177267"/>
                <a:gd name="connsiteY25" fmla="*/ 350726 h 513761"/>
                <a:gd name="connsiteX26" fmla="*/ 1007919 w 1177267"/>
                <a:gd name="connsiteY26" fmla="*/ 377356 h 513761"/>
                <a:gd name="connsiteX27" fmla="*/ 1024687 w 1177267"/>
                <a:gd name="connsiteY27" fmla="*/ 387876 h 513761"/>
                <a:gd name="connsiteX28" fmla="*/ 1062495 w 1177267"/>
                <a:gd name="connsiteY28" fmla="*/ 390506 h 513761"/>
                <a:gd name="connsiteX29" fmla="*/ 1139423 w 1177267"/>
                <a:gd name="connsiteY29" fmla="*/ 395438 h 513761"/>
                <a:gd name="connsiteX30" fmla="*/ 1154219 w 1177267"/>
                <a:gd name="connsiteY30" fmla="*/ 407931 h 513761"/>
                <a:gd name="connsiteX31" fmla="*/ 1177267 w 1177267"/>
                <a:gd name="connsiteY31" fmla="*/ 513761 h 513761"/>
                <a:gd name="connsiteX32" fmla="*/ 915800 w 1177267"/>
                <a:gd name="connsiteY32" fmla="*/ 513761 h 513761"/>
                <a:gd name="connsiteX33" fmla="*/ 903868 w 1177267"/>
                <a:gd name="connsiteY33" fmla="*/ 454599 h 513761"/>
                <a:gd name="connsiteX34" fmla="*/ 585792 w 1177267"/>
                <a:gd name="connsiteY34" fmla="*/ 243551 h 513761"/>
                <a:gd name="connsiteX35" fmla="*/ 268365 w 1177267"/>
                <a:gd name="connsiteY35" fmla="*/ 452380 h 513761"/>
                <a:gd name="connsiteX36" fmla="*/ 255744 w 1177267"/>
                <a:gd name="connsiteY36" fmla="*/ 513761 h 513761"/>
                <a:gd name="connsiteX37" fmla="*/ 0 w 1177267"/>
                <a:gd name="connsiteY37" fmla="*/ 513761 h 513761"/>
                <a:gd name="connsiteX38" fmla="*/ 5203 w 1177267"/>
                <a:gd name="connsiteY38" fmla="*/ 474012 h 513761"/>
                <a:gd name="connsiteX39" fmla="*/ 18354 w 1177267"/>
                <a:gd name="connsiteY39" fmla="*/ 460861 h 513761"/>
                <a:gd name="connsiteX40" fmla="*/ 130461 w 1177267"/>
                <a:gd name="connsiteY40" fmla="*/ 440478 h 513761"/>
                <a:gd name="connsiteX41" fmla="*/ 146898 w 1177267"/>
                <a:gd name="connsiteY41" fmla="*/ 427656 h 513761"/>
                <a:gd name="connsiteX42" fmla="*/ 163994 w 1177267"/>
                <a:gd name="connsiteY42" fmla="*/ 386562 h 513761"/>
                <a:gd name="connsiteX43" fmla="*/ 161036 w 1177267"/>
                <a:gd name="connsiteY43" fmla="*/ 363219 h 513761"/>
                <a:gd name="connsiteX44" fmla="*/ 95613 w 1177267"/>
                <a:gd name="connsiteY44" fmla="*/ 277085 h 513761"/>
                <a:gd name="connsiteX45" fmla="*/ 95941 w 1177267"/>
                <a:gd name="connsiteY45" fmla="*/ 255716 h 513761"/>
                <a:gd name="connsiteX46" fmla="*/ 159392 w 1177267"/>
                <a:gd name="connsiteY46" fmla="*/ 177142 h 513761"/>
                <a:gd name="connsiteX47" fmla="*/ 181747 w 1177267"/>
                <a:gd name="connsiteY47" fmla="*/ 171224 h 513761"/>
                <a:gd name="connsiteX48" fmla="*/ 285636 w 1177267"/>
                <a:gd name="connsiteY48" fmla="*/ 214290 h 513761"/>
                <a:gd name="connsiteX49" fmla="*/ 305689 w 1177267"/>
                <a:gd name="connsiteY49" fmla="*/ 212648 h 513761"/>
                <a:gd name="connsiteX50" fmla="*/ 338566 w 1177267"/>
                <a:gd name="connsiteY50" fmla="*/ 189963 h 513761"/>
                <a:gd name="connsiteX51" fmla="*/ 346455 w 1177267"/>
                <a:gd name="connsiteY51" fmla="*/ 174512 h 513761"/>
                <a:gd name="connsiteX52" fmla="*/ 345799 w 1177267"/>
                <a:gd name="connsiteY52" fmla="*/ 163004 h 513761"/>
                <a:gd name="connsiteX53" fmla="*/ 341853 w 1177267"/>
                <a:gd name="connsiteY53" fmla="*/ 112047 h 513761"/>
                <a:gd name="connsiteX54" fmla="*/ 337908 w 1177267"/>
                <a:gd name="connsiteY54" fmla="*/ 61089 h 513761"/>
                <a:gd name="connsiteX55" fmla="*/ 348757 w 1177267"/>
                <a:gd name="connsiteY55" fmla="*/ 44322 h 513761"/>
                <a:gd name="connsiteX56" fmla="*/ 450343 w 1177267"/>
                <a:gd name="connsiteY56" fmla="*/ 10131 h 513761"/>
                <a:gd name="connsiteX57" fmla="*/ 456918 w 1177267"/>
                <a:gd name="connsiteY57" fmla="*/ 9145 h 513761"/>
                <a:gd name="connsiteX58" fmla="*/ 470728 w 1177267"/>
                <a:gd name="connsiteY58" fmla="*/ 18351 h 513761"/>
                <a:gd name="connsiteX59" fmla="*/ 534177 w 1177267"/>
                <a:gd name="connsiteY59" fmla="*/ 110075 h 513761"/>
                <a:gd name="connsiteX60" fmla="*/ 553904 w 1177267"/>
                <a:gd name="connsiteY60" fmla="*/ 119608 h 513761"/>
                <a:gd name="connsiteX61" fmla="*/ 587766 w 1177267"/>
                <a:gd name="connsiteY61" fmla="*/ 118294 h 513761"/>
                <a:gd name="connsiteX62" fmla="*/ 598286 w 1177267"/>
                <a:gd name="connsiteY62" fmla="*/ 113033 h 513761"/>
                <a:gd name="connsiteX63" fmla="*/ 601902 w 1177267"/>
                <a:gd name="connsiteY63" fmla="*/ 107773 h 513761"/>
                <a:gd name="connsiteX64" fmla="*/ 618339 w 1177267"/>
                <a:gd name="connsiteY64" fmla="*/ 77528 h 513761"/>
                <a:gd name="connsiteX65" fmla="*/ 655161 w 1177267"/>
                <a:gd name="connsiteY65" fmla="*/ 8817 h 513761"/>
                <a:gd name="connsiteX66" fmla="*/ 673572 w 1177267"/>
                <a:gd name="connsiteY66" fmla="*/ 598 h 513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1177267" h="513761">
                  <a:moveTo>
                    <a:pt x="585792" y="310507"/>
                  </a:moveTo>
                  <a:cubicBezTo>
                    <a:pt x="700933" y="310507"/>
                    <a:pt x="799722" y="380511"/>
                    <a:pt x="841921" y="480280"/>
                  </a:cubicBezTo>
                  <a:lnTo>
                    <a:pt x="848680" y="513761"/>
                  </a:lnTo>
                  <a:lnTo>
                    <a:pt x="735903" y="513761"/>
                  </a:lnTo>
                  <a:lnTo>
                    <a:pt x="705542" y="468730"/>
                  </a:lnTo>
                  <a:cubicBezTo>
                    <a:pt x="674896" y="438083"/>
                    <a:pt x="632558" y="419128"/>
                    <a:pt x="585792" y="419128"/>
                  </a:cubicBezTo>
                  <a:cubicBezTo>
                    <a:pt x="539027" y="419128"/>
                    <a:pt x="496689" y="438083"/>
                    <a:pt x="466043" y="468730"/>
                  </a:cubicBezTo>
                  <a:lnTo>
                    <a:pt x="435682" y="513761"/>
                  </a:lnTo>
                  <a:lnTo>
                    <a:pt x="322905" y="513761"/>
                  </a:lnTo>
                  <a:lnTo>
                    <a:pt x="329665" y="480280"/>
                  </a:lnTo>
                  <a:cubicBezTo>
                    <a:pt x="371863" y="380511"/>
                    <a:pt x="470652" y="310507"/>
                    <a:pt x="585792" y="310507"/>
                  </a:cubicBezTo>
                  <a:close/>
                  <a:moveTo>
                    <a:pt x="673572" y="598"/>
                  </a:moveTo>
                  <a:cubicBezTo>
                    <a:pt x="709079" y="9145"/>
                    <a:pt x="744583" y="17365"/>
                    <a:pt x="780090" y="25912"/>
                  </a:cubicBezTo>
                  <a:cubicBezTo>
                    <a:pt x="787651" y="27884"/>
                    <a:pt x="792253" y="33474"/>
                    <a:pt x="792583" y="41364"/>
                  </a:cubicBezTo>
                  <a:cubicBezTo>
                    <a:pt x="792911" y="45638"/>
                    <a:pt x="792911" y="49911"/>
                    <a:pt x="793241" y="54185"/>
                  </a:cubicBezTo>
                  <a:cubicBezTo>
                    <a:pt x="794225" y="80816"/>
                    <a:pt x="794885" y="107445"/>
                    <a:pt x="795869" y="133746"/>
                  </a:cubicBezTo>
                  <a:cubicBezTo>
                    <a:pt x="796199" y="140977"/>
                    <a:pt x="796529" y="148539"/>
                    <a:pt x="796857" y="155772"/>
                  </a:cubicBezTo>
                  <a:cubicBezTo>
                    <a:pt x="797185" y="163004"/>
                    <a:pt x="800801" y="168594"/>
                    <a:pt x="807048" y="172210"/>
                  </a:cubicBezTo>
                  <a:cubicBezTo>
                    <a:pt x="814938" y="176812"/>
                    <a:pt x="823158" y="181087"/>
                    <a:pt x="831047" y="186017"/>
                  </a:cubicBezTo>
                  <a:cubicBezTo>
                    <a:pt x="838939" y="190621"/>
                    <a:pt x="846171" y="190291"/>
                    <a:pt x="854060" y="186017"/>
                  </a:cubicBezTo>
                  <a:cubicBezTo>
                    <a:pt x="886609" y="167936"/>
                    <a:pt x="918826" y="149855"/>
                    <a:pt x="951374" y="131772"/>
                  </a:cubicBezTo>
                  <a:cubicBezTo>
                    <a:pt x="958935" y="127500"/>
                    <a:pt x="966167" y="128814"/>
                    <a:pt x="972085" y="134732"/>
                  </a:cubicBezTo>
                  <a:cubicBezTo>
                    <a:pt x="997400" y="160374"/>
                    <a:pt x="1022385" y="186347"/>
                    <a:pt x="1047700" y="211990"/>
                  </a:cubicBezTo>
                  <a:cubicBezTo>
                    <a:pt x="1054275" y="218894"/>
                    <a:pt x="1055261" y="225141"/>
                    <a:pt x="1050330" y="233359"/>
                  </a:cubicBezTo>
                  <a:cubicBezTo>
                    <a:pt x="1031590" y="265250"/>
                    <a:pt x="1012523" y="296810"/>
                    <a:pt x="993784" y="328701"/>
                  </a:cubicBezTo>
                  <a:cubicBezTo>
                    <a:pt x="989510" y="335932"/>
                    <a:pt x="989180" y="343494"/>
                    <a:pt x="993454" y="350726"/>
                  </a:cubicBezTo>
                  <a:cubicBezTo>
                    <a:pt x="998386" y="359603"/>
                    <a:pt x="1002989" y="368479"/>
                    <a:pt x="1007919" y="377356"/>
                  </a:cubicBezTo>
                  <a:cubicBezTo>
                    <a:pt x="1011537" y="383932"/>
                    <a:pt x="1017125" y="387548"/>
                    <a:pt x="1024687" y="387876"/>
                  </a:cubicBezTo>
                  <a:cubicBezTo>
                    <a:pt x="1037180" y="388864"/>
                    <a:pt x="1050001" y="389520"/>
                    <a:pt x="1062495" y="390506"/>
                  </a:cubicBezTo>
                  <a:cubicBezTo>
                    <a:pt x="1088138" y="392150"/>
                    <a:pt x="1113781" y="393794"/>
                    <a:pt x="1139423" y="395438"/>
                  </a:cubicBezTo>
                  <a:cubicBezTo>
                    <a:pt x="1146657" y="395768"/>
                    <a:pt x="1152575" y="400698"/>
                    <a:pt x="1154219" y="407931"/>
                  </a:cubicBezTo>
                  <a:lnTo>
                    <a:pt x="1177267" y="513761"/>
                  </a:lnTo>
                  <a:lnTo>
                    <a:pt x="915800" y="513761"/>
                  </a:lnTo>
                  <a:lnTo>
                    <a:pt x="903868" y="454599"/>
                  </a:lnTo>
                  <a:cubicBezTo>
                    <a:pt x="851472" y="330529"/>
                    <a:pt x="728803" y="243305"/>
                    <a:pt x="585792" y="243551"/>
                  </a:cubicBezTo>
                  <a:cubicBezTo>
                    <a:pt x="444755" y="243305"/>
                    <a:pt x="321470" y="328494"/>
                    <a:pt x="268365" y="452380"/>
                  </a:cubicBezTo>
                  <a:lnTo>
                    <a:pt x="255744" y="513761"/>
                  </a:lnTo>
                  <a:lnTo>
                    <a:pt x="0" y="513761"/>
                  </a:lnTo>
                  <a:lnTo>
                    <a:pt x="5203" y="474012"/>
                  </a:lnTo>
                  <a:cubicBezTo>
                    <a:pt x="6189" y="467108"/>
                    <a:pt x="11121" y="462177"/>
                    <a:pt x="18354" y="460861"/>
                  </a:cubicBezTo>
                  <a:cubicBezTo>
                    <a:pt x="55832" y="453957"/>
                    <a:pt x="92983" y="447381"/>
                    <a:pt x="130461" y="440478"/>
                  </a:cubicBezTo>
                  <a:cubicBezTo>
                    <a:pt x="138351" y="439164"/>
                    <a:pt x="143611" y="434890"/>
                    <a:pt x="146898" y="427656"/>
                  </a:cubicBezTo>
                  <a:cubicBezTo>
                    <a:pt x="152488" y="413849"/>
                    <a:pt x="158406" y="400041"/>
                    <a:pt x="163994" y="386562"/>
                  </a:cubicBezTo>
                  <a:cubicBezTo>
                    <a:pt x="167611" y="378014"/>
                    <a:pt x="166624" y="370781"/>
                    <a:pt x="161036" y="363219"/>
                  </a:cubicBezTo>
                  <a:cubicBezTo>
                    <a:pt x="139009" y="334617"/>
                    <a:pt x="117310" y="305686"/>
                    <a:pt x="95613" y="277085"/>
                  </a:cubicBezTo>
                  <a:cubicBezTo>
                    <a:pt x="90023" y="269523"/>
                    <a:pt x="90023" y="262948"/>
                    <a:pt x="95941" y="255716"/>
                  </a:cubicBezTo>
                  <a:cubicBezTo>
                    <a:pt x="116982" y="229415"/>
                    <a:pt x="138023" y="203442"/>
                    <a:pt x="159392" y="177142"/>
                  </a:cubicBezTo>
                  <a:cubicBezTo>
                    <a:pt x="166295" y="168922"/>
                    <a:pt x="171885" y="167278"/>
                    <a:pt x="181747" y="171224"/>
                  </a:cubicBezTo>
                  <a:cubicBezTo>
                    <a:pt x="216267" y="185689"/>
                    <a:pt x="250786" y="199826"/>
                    <a:pt x="285636" y="214290"/>
                  </a:cubicBezTo>
                  <a:cubicBezTo>
                    <a:pt x="292540" y="217250"/>
                    <a:pt x="299442" y="216922"/>
                    <a:pt x="305689" y="212648"/>
                  </a:cubicBezTo>
                  <a:cubicBezTo>
                    <a:pt x="316867" y="205086"/>
                    <a:pt x="327716" y="197525"/>
                    <a:pt x="338566" y="189963"/>
                  </a:cubicBezTo>
                  <a:cubicBezTo>
                    <a:pt x="343825" y="186347"/>
                    <a:pt x="346455" y="181087"/>
                    <a:pt x="346455" y="174512"/>
                  </a:cubicBezTo>
                  <a:cubicBezTo>
                    <a:pt x="346455" y="170566"/>
                    <a:pt x="346127" y="166622"/>
                    <a:pt x="345799" y="163004"/>
                  </a:cubicBezTo>
                  <a:cubicBezTo>
                    <a:pt x="344483" y="145909"/>
                    <a:pt x="343168" y="129142"/>
                    <a:pt x="341853" y="112047"/>
                  </a:cubicBezTo>
                  <a:cubicBezTo>
                    <a:pt x="340538" y="94951"/>
                    <a:pt x="339224" y="78184"/>
                    <a:pt x="337908" y="61089"/>
                  </a:cubicBezTo>
                  <a:cubicBezTo>
                    <a:pt x="337250" y="53199"/>
                    <a:pt x="341196" y="46953"/>
                    <a:pt x="348757" y="44322"/>
                  </a:cubicBezTo>
                  <a:cubicBezTo>
                    <a:pt x="382620" y="32816"/>
                    <a:pt x="416482" y="21309"/>
                    <a:pt x="450343" y="10131"/>
                  </a:cubicBezTo>
                  <a:cubicBezTo>
                    <a:pt x="452645" y="9475"/>
                    <a:pt x="454618" y="9145"/>
                    <a:pt x="456918" y="9145"/>
                  </a:cubicBezTo>
                  <a:cubicBezTo>
                    <a:pt x="463164" y="9475"/>
                    <a:pt x="467110" y="13419"/>
                    <a:pt x="470728" y="18351"/>
                  </a:cubicBezTo>
                  <a:cubicBezTo>
                    <a:pt x="491767" y="48925"/>
                    <a:pt x="513138" y="79500"/>
                    <a:pt x="534177" y="110075"/>
                  </a:cubicBezTo>
                  <a:cubicBezTo>
                    <a:pt x="539109" y="116978"/>
                    <a:pt x="545684" y="120266"/>
                    <a:pt x="553904" y="119608"/>
                  </a:cubicBezTo>
                  <a:cubicBezTo>
                    <a:pt x="565081" y="118622"/>
                    <a:pt x="576587" y="118294"/>
                    <a:pt x="587766" y="118294"/>
                  </a:cubicBezTo>
                  <a:cubicBezTo>
                    <a:pt x="592368" y="118294"/>
                    <a:pt x="595656" y="116650"/>
                    <a:pt x="598286" y="113033"/>
                  </a:cubicBezTo>
                  <a:cubicBezTo>
                    <a:pt x="599600" y="111390"/>
                    <a:pt x="600916" y="109417"/>
                    <a:pt x="601902" y="107773"/>
                  </a:cubicBezTo>
                  <a:cubicBezTo>
                    <a:pt x="607491" y="97581"/>
                    <a:pt x="612751" y="87390"/>
                    <a:pt x="618339" y="77528"/>
                  </a:cubicBezTo>
                  <a:cubicBezTo>
                    <a:pt x="630504" y="54515"/>
                    <a:pt x="642998" y="31830"/>
                    <a:pt x="655161" y="8817"/>
                  </a:cubicBezTo>
                  <a:cubicBezTo>
                    <a:pt x="659107" y="1584"/>
                    <a:pt x="665353" y="-1376"/>
                    <a:pt x="673572" y="59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14" name="Imagem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654" y="255494"/>
            <a:ext cx="6685340" cy="4884648"/>
          </a:xfrm>
          <a:prstGeom prst="rect">
            <a:avLst/>
          </a:prstGeom>
        </p:spPr>
      </p:pic>
      <p:sp>
        <p:nvSpPr>
          <p:cNvPr id="40" name="Text Placeholder 4">
            <a:extLst>
              <a:ext uri="{FF2B5EF4-FFF2-40B4-BE49-F238E27FC236}">
                <a16:creationId xmlns:a16="http://schemas.microsoft.com/office/drawing/2014/main" xmlns="" id="{818C989B-4835-407F-B70C-243380302C7F}"/>
              </a:ext>
            </a:extLst>
          </p:cNvPr>
          <p:cNvSpPr txBox="1">
            <a:spLocks/>
          </p:cNvSpPr>
          <p:nvPr/>
        </p:nvSpPr>
        <p:spPr>
          <a:xfrm>
            <a:off x="-148" y="5461077"/>
            <a:ext cx="12192000" cy="35239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  <a:defRPr/>
            </a:pPr>
            <a:r>
              <a:rPr lang="en-US" altLang="ko-KR" sz="1800" dirty="0" smtClean="0"/>
              <a:t>Clustering de </a:t>
            </a:r>
            <a:r>
              <a:rPr lang="en-US" altLang="ko-KR" sz="1800" dirty="0" err="1" smtClean="0"/>
              <a:t>Deslocamento</a:t>
            </a:r>
            <a:r>
              <a:rPr lang="en-US" altLang="ko-KR" sz="1800" dirty="0" smtClean="0"/>
              <a:t> </a:t>
            </a:r>
            <a:r>
              <a:rPr lang="en-US" altLang="ko-KR" sz="1800" dirty="0" err="1" smtClean="0"/>
              <a:t>Médio</a:t>
            </a:r>
            <a:endParaRPr lang="en-US" altLang="ko-KR" sz="1800" dirty="0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xmlns="" id="{74FFE90F-9277-4402-864D-3DA125517D1E}"/>
              </a:ext>
            </a:extLst>
          </p:cNvPr>
          <p:cNvSpPr txBox="1">
            <a:spLocks/>
          </p:cNvSpPr>
          <p:nvPr/>
        </p:nvSpPr>
        <p:spPr>
          <a:xfrm>
            <a:off x="-148" y="4679326"/>
            <a:ext cx="12192000" cy="75112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Mean Cluster Shifting</a:t>
            </a:r>
            <a:endParaRPr lang="en-US" dirty="0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14" y="5021102"/>
            <a:ext cx="2454604" cy="103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>
            <a:off x="3506991" y="2248062"/>
            <a:ext cx="2883050" cy="23236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-6266" y="6176033"/>
            <a:ext cx="12192000" cy="677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42" y="0"/>
            <a:ext cx="9839858" cy="6262093"/>
          </a:xfrm>
          <a:prstGeom prst="rect">
            <a:avLst/>
          </a:prstGeom>
        </p:spPr>
      </p:pic>
      <p:sp>
        <p:nvSpPr>
          <p:cNvPr id="7" name="Estrela de 4 pontas 6"/>
          <p:cNvSpPr/>
          <p:nvPr/>
        </p:nvSpPr>
        <p:spPr>
          <a:xfrm>
            <a:off x="4706469" y="3194162"/>
            <a:ext cx="484094" cy="431449"/>
          </a:xfrm>
          <a:prstGeom prst="star4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01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>
            <a:off x="3506991" y="2248062"/>
            <a:ext cx="2883050" cy="23236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-6266" y="6176033"/>
            <a:ext cx="12192000" cy="677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42" y="0"/>
            <a:ext cx="9839858" cy="6262093"/>
          </a:xfrm>
          <a:prstGeom prst="rect">
            <a:avLst/>
          </a:prstGeom>
        </p:spPr>
      </p:pic>
      <p:sp>
        <p:nvSpPr>
          <p:cNvPr id="7" name="Estrela de 4 pontas 6"/>
          <p:cNvSpPr/>
          <p:nvPr/>
        </p:nvSpPr>
        <p:spPr>
          <a:xfrm>
            <a:off x="4706469" y="3194162"/>
            <a:ext cx="484094" cy="431449"/>
          </a:xfrm>
          <a:prstGeom prst="star4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trela de 4 pontas 5"/>
          <p:cNvSpPr/>
          <p:nvPr/>
        </p:nvSpPr>
        <p:spPr>
          <a:xfrm>
            <a:off x="5542383" y="2872292"/>
            <a:ext cx="484094" cy="431449"/>
          </a:xfrm>
          <a:prstGeom prst="star4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151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>
            <a:off x="4342905" y="1926190"/>
            <a:ext cx="2883050" cy="23236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-6266" y="6176033"/>
            <a:ext cx="12192000" cy="677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42" y="0"/>
            <a:ext cx="9839858" cy="6262093"/>
          </a:xfrm>
          <a:prstGeom prst="rect">
            <a:avLst/>
          </a:prstGeom>
        </p:spPr>
      </p:pic>
      <p:sp>
        <p:nvSpPr>
          <p:cNvPr id="6" name="Estrela de 4 pontas 5"/>
          <p:cNvSpPr/>
          <p:nvPr/>
        </p:nvSpPr>
        <p:spPr>
          <a:xfrm>
            <a:off x="5542383" y="2872290"/>
            <a:ext cx="484094" cy="431449"/>
          </a:xfrm>
          <a:prstGeom prst="star4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trela de 4 pontas 6"/>
          <p:cNvSpPr/>
          <p:nvPr/>
        </p:nvSpPr>
        <p:spPr>
          <a:xfrm>
            <a:off x="5605640" y="2785372"/>
            <a:ext cx="484094" cy="431449"/>
          </a:xfrm>
          <a:prstGeom prst="star4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56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>
            <a:off x="4406162" y="1839270"/>
            <a:ext cx="2883050" cy="23236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-6266" y="6176033"/>
            <a:ext cx="12192000" cy="677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42" y="0"/>
            <a:ext cx="9839858" cy="6262093"/>
          </a:xfrm>
          <a:prstGeom prst="rect">
            <a:avLst/>
          </a:prstGeom>
        </p:spPr>
      </p:pic>
      <p:sp>
        <p:nvSpPr>
          <p:cNvPr id="6" name="Estrela de 4 pontas 5"/>
          <p:cNvSpPr/>
          <p:nvPr/>
        </p:nvSpPr>
        <p:spPr>
          <a:xfrm>
            <a:off x="5605640" y="2785370"/>
            <a:ext cx="484094" cy="431449"/>
          </a:xfrm>
          <a:prstGeom prst="star4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380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-6266" y="6176033"/>
            <a:ext cx="12192000" cy="677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Grupo 3"/>
          <p:cNvGrpSpPr/>
          <p:nvPr/>
        </p:nvGrpSpPr>
        <p:grpSpPr>
          <a:xfrm>
            <a:off x="1158142" y="0"/>
            <a:ext cx="9839858" cy="6262093"/>
            <a:chOff x="1158142" y="0"/>
            <a:chExt cx="9839858" cy="6262093"/>
          </a:xfrm>
        </p:grpSpPr>
        <p:sp>
          <p:nvSpPr>
            <p:cNvPr id="2" name="Elipse 1"/>
            <p:cNvSpPr/>
            <p:nvPr/>
          </p:nvSpPr>
          <p:spPr>
            <a:xfrm>
              <a:off x="4406162" y="1839270"/>
              <a:ext cx="2883050" cy="232365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Estrela de 4 pontas 6"/>
            <p:cNvSpPr/>
            <p:nvPr/>
          </p:nvSpPr>
          <p:spPr>
            <a:xfrm>
              <a:off x="5605640" y="2785369"/>
              <a:ext cx="484094" cy="431449"/>
            </a:xfrm>
            <a:prstGeom prst="star4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Imagem 7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8142" y="0"/>
              <a:ext cx="9839858" cy="6262093"/>
            </a:xfrm>
            <a:prstGeom prst="rect">
              <a:avLst/>
            </a:prstGeom>
          </p:spPr>
        </p:pic>
        <p:sp>
          <p:nvSpPr>
            <p:cNvPr id="6" name="Estrela de 4 pontas 5"/>
            <p:cNvSpPr/>
            <p:nvPr/>
          </p:nvSpPr>
          <p:spPr>
            <a:xfrm>
              <a:off x="5605640" y="2785370"/>
              <a:ext cx="484094" cy="431449"/>
            </a:xfrm>
            <a:prstGeom prst="star4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82728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8">
            <a:extLst>
              <a:ext uri="{FF2B5EF4-FFF2-40B4-BE49-F238E27FC236}">
                <a16:creationId xmlns:a16="http://schemas.microsoft.com/office/drawing/2014/main" xmlns="" id="{2617400B-6B84-4080-B9A7-C57A7C9D2111}"/>
              </a:ext>
            </a:extLst>
          </p:cNvPr>
          <p:cNvSpPr>
            <a:spLocks noChangeAspect="1"/>
          </p:cNvSpPr>
          <p:nvPr/>
        </p:nvSpPr>
        <p:spPr>
          <a:xfrm>
            <a:off x="6027998" y="960568"/>
            <a:ext cx="5852497" cy="3778786"/>
          </a:xfrm>
          <a:custGeom>
            <a:avLst/>
            <a:gdLst/>
            <a:ahLst/>
            <a:cxnLst/>
            <a:rect l="l" t="t" r="r" b="b"/>
            <a:pathLst>
              <a:path w="3903331" h="2520264">
                <a:moveTo>
                  <a:pt x="979557" y="2088232"/>
                </a:moveTo>
                <a:lnTo>
                  <a:pt x="1699637" y="2088232"/>
                </a:lnTo>
                <a:lnTo>
                  <a:pt x="1699637" y="2376264"/>
                </a:lnTo>
                <a:lnTo>
                  <a:pt x="2183836" y="2376264"/>
                </a:lnTo>
                <a:cubicBezTo>
                  <a:pt x="2223601" y="2376264"/>
                  <a:pt x="2255836" y="2408499"/>
                  <a:pt x="2255836" y="2448264"/>
                </a:cubicBezTo>
                <a:lnTo>
                  <a:pt x="2255836" y="2520264"/>
                </a:lnTo>
                <a:lnTo>
                  <a:pt x="423358" y="2520264"/>
                </a:lnTo>
                <a:lnTo>
                  <a:pt x="423358" y="2448264"/>
                </a:lnTo>
                <a:cubicBezTo>
                  <a:pt x="423358" y="2408499"/>
                  <a:pt x="455593" y="2376264"/>
                  <a:pt x="495358" y="2376264"/>
                </a:cubicBezTo>
                <a:lnTo>
                  <a:pt x="979557" y="2376264"/>
                </a:lnTo>
                <a:close/>
                <a:moveTo>
                  <a:pt x="3399275" y="1789990"/>
                </a:moveTo>
                <a:cubicBezTo>
                  <a:pt x="3458928" y="1789990"/>
                  <a:pt x="3507287" y="1838349"/>
                  <a:pt x="3507287" y="1898002"/>
                </a:cubicBezTo>
                <a:cubicBezTo>
                  <a:pt x="3507287" y="1957655"/>
                  <a:pt x="3458928" y="2006014"/>
                  <a:pt x="3399275" y="2006014"/>
                </a:cubicBezTo>
                <a:cubicBezTo>
                  <a:pt x="3339622" y="2006014"/>
                  <a:pt x="3291263" y="1957655"/>
                  <a:pt x="3291263" y="1898002"/>
                </a:cubicBezTo>
                <a:cubicBezTo>
                  <a:pt x="3291263" y="1838349"/>
                  <a:pt x="3339622" y="1789990"/>
                  <a:pt x="3399275" y="1789990"/>
                </a:cubicBezTo>
                <a:close/>
                <a:moveTo>
                  <a:pt x="1339597" y="1746047"/>
                </a:moveTo>
                <a:cubicBezTo>
                  <a:pt x="1279944" y="1746047"/>
                  <a:pt x="1231585" y="1794406"/>
                  <a:pt x="1231585" y="1854059"/>
                </a:cubicBezTo>
                <a:cubicBezTo>
                  <a:pt x="1231585" y="1913712"/>
                  <a:pt x="1279944" y="1962071"/>
                  <a:pt x="1339597" y="1962071"/>
                </a:cubicBezTo>
                <a:cubicBezTo>
                  <a:pt x="1399250" y="1962071"/>
                  <a:pt x="1447609" y="1913712"/>
                  <a:pt x="1447609" y="1854059"/>
                </a:cubicBezTo>
                <a:cubicBezTo>
                  <a:pt x="1447609" y="1794406"/>
                  <a:pt x="1399250" y="1746047"/>
                  <a:pt x="1339597" y="1746047"/>
                </a:cubicBezTo>
                <a:close/>
                <a:moveTo>
                  <a:pt x="3399275" y="1692573"/>
                </a:moveTo>
                <a:cubicBezTo>
                  <a:pt x="3285820" y="1692573"/>
                  <a:pt x="3193846" y="1784547"/>
                  <a:pt x="3193846" y="1898002"/>
                </a:cubicBezTo>
                <a:cubicBezTo>
                  <a:pt x="3193846" y="2011457"/>
                  <a:pt x="3285820" y="2103431"/>
                  <a:pt x="3399275" y="2103431"/>
                </a:cubicBezTo>
                <a:cubicBezTo>
                  <a:pt x="3512730" y="2103431"/>
                  <a:pt x="3604704" y="2011457"/>
                  <a:pt x="3604704" y="1898002"/>
                </a:cubicBezTo>
                <a:cubicBezTo>
                  <a:pt x="3604704" y="1784547"/>
                  <a:pt x="3512730" y="1692573"/>
                  <a:pt x="3399275" y="1692573"/>
                </a:cubicBezTo>
                <a:close/>
                <a:moveTo>
                  <a:pt x="3118980" y="1080112"/>
                </a:moveTo>
                <a:cubicBezTo>
                  <a:pt x="3074938" y="1080112"/>
                  <a:pt x="3039235" y="1115815"/>
                  <a:pt x="3039235" y="1159857"/>
                </a:cubicBezTo>
                <a:lnTo>
                  <a:pt x="3039235" y="1180387"/>
                </a:lnTo>
                <a:cubicBezTo>
                  <a:pt x="3039235" y="1224429"/>
                  <a:pt x="3074938" y="1260132"/>
                  <a:pt x="3118980" y="1260132"/>
                </a:cubicBezTo>
                <a:lnTo>
                  <a:pt x="3679570" y="1260132"/>
                </a:lnTo>
                <a:cubicBezTo>
                  <a:pt x="3723612" y="1260132"/>
                  <a:pt x="3759315" y="1224429"/>
                  <a:pt x="3759315" y="1180387"/>
                </a:cubicBezTo>
                <a:lnTo>
                  <a:pt x="3759315" y="1159857"/>
                </a:lnTo>
                <a:cubicBezTo>
                  <a:pt x="3759315" y="1115815"/>
                  <a:pt x="3723612" y="1080112"/>
                  <a:pt x="3679570" y="1080112"/>
                </a:cubicBezTo>
                <a:close/>
                <a:moveTo>
                  <a:pt x="3118980" y="782689"/>
                </a:moveTo>
                <a:cubicBezTo>
                  <a:pt x="3074938" y="782689"/>
                  <a:pt x="3039235" y="818392"/>
                  <a:pt x="3039235" y="862434"/>
                </a:cubicBezTo>
                <a:lnTo>
                  <a:pt x="3039235" y="882964"/>
                </a:lnTo>
                <a:cubicBezTo>
                  <a:pt x="3039235" y="927006"/>
                  <a:pt x="3074938" y="962709"/>
                  <a:pt x="3118980" y="962709"/>
                </a:cubicBezTo>
                <a:lnTo>
                  <a:pt x="3679570" y="962709"/>
                </a:lnTo>
                <a:cubicBezTo>
                  <a:pt x="3723612" y="962709"/>
                  <a:pt x="3759315" y="927006"/>
                  <a:pt x="3759315" y="882964"/>
                </a:cubicBezTo>
                <a:lnTo>
                  <a:pt x="3759315" y="862434"/>
                </a:lnTo>
                <a:cubicBezTo>
                  <a:pt x="3759315" y="818392"/>
                  <a:pt x="3723612" y="782689"/>
                  <a:pt x="3679570" y="782689"/>
                </a:cubicBezTo>
                <a:close/>
                <a:moveTo>
                  <a:pt x="3118980" y="485267"/>
                </a:moveTo>
                <a:cubicBezTo>
                  <a:pt x="3074938" y="485267"/>
                  <a:pt x="3039235" y="520970"/>
                  <a:pt x="3039235" y="565012"/>
                </a:cubicBezTo>
                <a:lnTo>
                  <a:pt x="3039235" y="585542"/>
                </a:lnTo>
                <a:cubicBezTo>
                  <a:pt x="3039235" y="629584"/>
                  <a:pt x="3074938" y="665287"/>
                  <a:pt x="3118980" y="665287"/>
                </a:cubicBezTo>
                <a:lnTo>
                  <a:pt x="3679570" y="665287"/>
                </a:lnTo>
                <a:cubicBezTo>
                  <a:pt x="3723612" y="665287"/>
                  <a:pt x="3759315" y="629584"/>
                  <a:pt x="3759315" y="585542"/>
                </a:cubicBezTo>
                <a:lnTo>
                  <a:pt x="3759315" y="565012"/>
                </a:lnTo>
                <a:cubicBezTo>
                  <a:pt x="3759315" y="520970"/>
                  <a:pt x="3723612" y="485267"/>
                  <a:pt x="3679570" y="485267"/>
                </a:cubicBezTo>
                <a:close/>
                <a:moveTo>
                  <a:pt x="3118980" y="187845"/>
                </a:moveTo>
                <a:cubicBezTo>
                  <a:pt x="3074938" y="187845"/>
                  <a:pt x="3039235" y="223548"/>
                  <a:pt x="3039235" y="267590"/>
                </a:cubicBezTo>
                <a:lnTo>
                  <a:pt x="3039235" y="288120"/>
                </a:lnTo>
                <a:cubicBezTo>
                  <a:pt x="3039235" y="332162"/>
                  <a:pt x="3074938" y="367865"/>
                  <a:pt x="3118980" y="367865"/>
                </a:cubicBezTo>
                <a:lnTo>
                  <a:pt x="3679570" y="367865"/>
                </a:lnTo>
                <a:cubicBezTo>
                  <a:pt x="3723612" y="367865"/>
                  <a:pt x="3759315" y="332162"/>
                  <a:pt x="3759315" y="288120"/>
                </a:cubicBezTo>
                <a:lnTo>
                  <a:pt x="3759315" y="267590"/>
                </a:lnTo>
                <a:cubicBezTo>
                  <a:pt x="3759315" y="223548"/>
                  <a:pt x="3723612" y="187845"/>
                  <a:pt x="3679570" y="187845"/>
                </a:cubicBezTo>
                <a:close/>
                <a:moveTo>
                  <a:pt x="331244" y="170684"/>
                </a:moveTo>
                <a:cubicBezTo>
                  <a:pt x="243611" y="170684"/>
                  <a:pt x="172570" y="241725"/>
                  <a:pt x="172570" y="329358"/>
                </a:cubicBezTo>
                <a:lnTo>
                  <a:pt x="172570" y="1516738"/>
                </a:lnTo>
                <a:cubicBezTo>
                  <a:pt x="172570" y="1604371"/>
                  <a:pt x="243611" y="1675412"/>
                  <a:pt x="331244" y="1675412"/>
                </a:cubicBezTo>
                <a:lnTo>
                  <a:pt x="2347950" y="1675412"/>
                </a:lnTo>
                <a:cubicBezTo>
                  <a:pt x="2435583" y="1675412"/>
                  <a:pt x="2506624" y="1604371"/>
                  <a:pt x="2506624" y="1516738"/>
                </a:cubicBezTo>
                <a:lnTo>
                  <a:pt x="2506624" y="329358"/>
                </a:lnTo>
                <a:cubicBezTo>
                  <a:pt x="2506624" y="241725"/>
                  <a:pt x="2435583" y="170684"/>
                  <a:pt x="2347950" y="170684"/>
                </a:cubicBezTo>
                <a:close/>
                <a:moveTo>
                  <a:pt x="3020709" y="0"/>
                </a:moveTo>
                <a:lnTo>
                  <a:pt x="3777841" y="0"/>
                </a:lnTo>
                <a:cubicBezTo>
                  <a:pt x="3847147" y="0"/>
                  <a:pt x="3903331" y="56184"/>
                  <a:pt x="3903331" y="125490"/>
                </a:cubicBezTo>
                <a:lnTo>
                  <a:pt x="3903331" y="2394774"/>
                </a:lnTo>
                <a:cubicBezTo>
                  <a:pt x="3903331" y="2464080"/>
                  <a:pt x="3847147" y="2520264"/>
                  <a:pt x="3777841" y="2520264"/>
                </a:cubicBezTo>
                <a:lnTo>
                  <a:pt x="3020709" y="2520264"/>
                </a:lnTo>
                <a:cubicBezTo>
                  <a:pt x="2951403" y="2520264"/>
                  <a:pt x="2895219" y="2464080"/>
                  <a:pt x="2895219" y="2394774"/>
                </a:cubicBezTo>
                <a:lnTo>
                  <a:pt x="2895219" y="125490"/>
                </a:lnTo>
                <a:cubicBezTo>
                  <a:pt x="2895219" y="56184"/>
                  <a:pt x="2951403" y="0"/>
                  <a:pt x="3020709" y="0"/>
                </a:cubicBezTo>
                <a:close/>
                <a:moveTo>
                  <a:pt x="243661" y="0"/>
                </a:moveTo>
                <a:lnTo>
                  <a:pt x="2435534" y="0"/>
                </a:lnTo>
                <a:cubicBezTo>
                  <a:pt x="2570104" y="0"/>
                  <a:pt x="2679195" y="109091"/>
                  <a:pt x="2679195" y="243661"/>
                </a:cubicBezTo>
                <a:lnTo>
                  <a:pt x="2679195" y="1772563"/>
                </a:lnTo>
                <a:cubicBezTo>
                  <a:pt x="2679195" y="1907133"/>
                  <a:pt x="2570104" y="2016224"/>
                  <a:pt x="2435534" y="2016224"/>
                </a:cubicBezTo>
                <a:lnTo>
                  <a:pt x="243661" y="2016224"/>
                </a:lnTo>
                <a:cubicBezTo>
                  <a:pt x="109091" y="2016224"/>
                  <a:pt x="0" y="1907133"/>
                  <a:pt x="0" y="1772563"/>
                </a:cubicBezTo>
                <a:lnTo>
                  <a:pt x="0" y="243661"/>
                </a:lnTo>
                <a:cubicBezTo>
                  <a:pt x="0" y="109091"/>
                  <a:pt x="109091" y="0"/>
                  <a:pt x="243661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Oval 7">
            <a:extLst>
              <a:ext uri="{FF2B5EF4-FFF2-40B4-BE49-F238E27FC236}">
                <a16:creationId xmlns:a16="http://schemas.microsoft.com/office/drawing/2014/main" xmlns="" id="{64CA4876-1428-47AB-A360-82830B98D303}"/>
              </a:ext>
            </a:extLst>
          </p:cNvPr>
          <p:cNvSpPr>
            <a:spLocks noChangeAspect="1"/>
          </p:cNvSpPr>
          <p:nvPr/>
        </p:nvSpPr>
        <p:spPr>
          <a:xfrm rot="19399853">
            <a:off x="10089686" y="4430058"/>
            <a:ext cx="1707212" cy="2028392"/>
          </a:xfrm>
          <a:custGeom>
            <a:avLst/>
            <a:gdLst>
              <a:gd name="connsiteX0" fmla="*/ 1048235 w 3149886"/>
              <a:gd name="connsiteY0" fmla="*/ 955278 h 3973870"/>
              <a:gd name="connsiteX1" fmla="*/ 1221426 w 3149886"/>
              <a:gd name="connsiteY1" fmla="*/ 1255837 h 3973870"/>
              <a:gd name="connsiteX2" fmla="*/ 1048235 w 3149886"/>
              <a:gd name="connsiteY2" fmla="*/ 1556396 h 3973870"/>
              <a:gd name="connsiteX3" fmla="*/ 875044 w 3149886"/>
              <a:gd name="connsiteY3" fmla="*/ 1255837 h 3973870"/>
              <a:gd name="connsiteX4" fmla="*/ 1048235 w 3149886"/>
              <a:gd name="connsiteY4" fmla="*/ 955278 h 3973870"/>
              <a:gd name="connsiteX5" fmla="*/ 805954 w 3149886"/>
              <a:gd name="connsiteY5" fmla="*/ 648071 h 3973870"/>
              <a:gd name="connsiteX6" fmla="*/ 805954 w 3149886"/>
              <a:gd name="connsiteY6" fmla="*/ 1853034 h 3973870"/>
              <a:gd name="connsiteX7" fmla="*/ 956357 w 3149886"/>
              <a:gd name="connsiteY7" fmla="*/ 2051540 h 3973870"/>
              <a:gd name="connsiteX8" fmla="*/ 956356 w 3149886"/>
              <a:gd name="connsiteY8" fmla="*/ 2473030 h 3973870"/>
              <a:gd name="connsiteX9" fmla="*/ 1047771 w 3149886"/>
              <a:gd name="connsiteY9" fmla="*/ 2564445 h 3973870"/>
              <a:gd name="connsiteX10" fmla="*/ 1139186 w 3149886"/>
              <a:gd name="connsiteY10" fmla="*/ 2473030 h 3973870"/>
              <a:gd name="connsiteX11" fmla="*/ 1139186 w 3149886"/>
              <a:gd name="connsiteY11" fmla="*/ 2051828 h 3973870"/>
              <a:gd name="connsiteX12" fmla="*/ 1290517 w 3149886"/>
              <a:gd name="connsiteY12" fmla="*/ 1853034 h 3973870"/>
              <a:gd name="connsiteX13" fmla="*/ 1290517 w 3149886"/>
              <a:gd name="connsiteY13" fmla="*/ 649328 h 3973870"/>
              <a:gd name="connsiteX14" fmla="*/ 2088232 w 3149886"/>
              <a:gd name="connsiteY14" fmla="*/ 1560875 h 3973870"/>
              <a:gd name="connsiteX15" fmla="*/ 2088232 w 3149886"/>
              <a:gd name="connsiteY15" fmla="*/ 2137870 h 3973870"/>
              <a:gd name="connsiteX16" fmla="*/ 2088233 w 3149886"/>
              <a:gd name="connsiteY16" fmla="*/ 2137870 h 3973870"/>
              <a:gd name="connsiteX17" fmla="*/ 2088233 w 3149886"/>
              <a:gd name="connsiteY17" fmla="*/ 3055870 h 3973870"/>
              <a:gd name="connsiteX18" fmla="*/ 1170233 w 3149886"/>
              <a:gd name="connsiteY18" fmla="*/ 3973870 h 3973870"/>
              <a:gd name="connsiteX19" fmla="*/ 918001 w 3149886"/>
              <a:gd name="connsiteY19" fmla="*/ 3973870 h 3973870"/>
              <a:gd name="connsiteX20" fmla="*/ 1 w 3149886"/>
              <a:gd name="connsiteY20" fmla="*/ 3055870 h 3973870"/>
              <a:gd name="connsiteX21" fmla="*/ 1 w 3149886"/>
              <a:gd name="connsiteY21" fmla="*/ 2152339 h 3973870"/>
              <a:gd name="connsiteX22" fmla="*/ 0 w 3149886"/>
              <a:gd name="connsiteY22" fmla="*/ 2152339 h 3973870"/>
              <a:gd name="connsiteX23" fmla="*/ 0 w 3149886"/>
              <a:gd name="connsiteY23" fmla="*/ 1560875 h 3973870"/>
              <a:gd name="connsiteX24" fmla="*/ 805954 w 3149886"/>
              <a:gd name="connsiteY24" fmla="*/ 648071 h 3973870"/>
              <a:gd name="connsiteX25" fmla="*/ 1619797 w 3149886"/>
              <a:gd name="connsiteY25" fmla="*/ 91 h 3973870"/>
              <a:gd name="connsiteX26" fmla="*/ 1945434 w 3149886"/>
              <a:gd name="connsiteY26" fmla="*/ 94215 h 3973870"/>
              <a:gd name="connsiteX27" fmla="*/ 2255221 w 3149886"/>
              <a:gd name="connsiteY27" fmla="*/ 627780 h 3973870"/>
              <a:gd name="connsiteX28" fmla="*/ 2257891 w 3149886"/>
              <a:gd name="connsiteY28" fmla="*/ 627572 h 3973870"/>
              <a:gd name="connsiteX29" fmla="*/ 2553934 w 3149886"/>
              <a:gd name="connsiteY29" fmla="*/ 1053951 h 3973870"/>
              <a:gd name="connsiteX30" fmla="*/ 3149886 w 3149886"/>
              <a:gd name="connsiteY30" fmla="*/ 152302 h 3973870"/>
              <a:gd name="connsiteX31" fmla="*/ 3025265 w 3149886"/>
              <a:gd name="connsiteY31" fmla="*/ 1181594 h 3973870"/>
              <a:gd name="connsiteX32" fmla="*/ 2497514 w 3149886"/>
              <a:gd name="connsiteY32" fmla="*/ 1175460 h 3973870"/>
              <a:gd name="connsiteX33" fmla="*/ 2128339 w 3149886"/>
              <a:gd name="connsiteY33" fmla="*/ 665512 h 3973870"/>
              <a:gd name="connsiteX34" fmla="*/ 2122734 w 3149886"/>
              <a:gd name="connsiteY34" fmla="*/ 665324 h 3973870"/>
              <a:gd name="connsiteX35" fmla="*/ 1875870 w 3149886"/>
              <a:gd name="connsiteY35" fmla="*/ 208708 h 3973870"/>
              <a:gd name="connsiteX36" fmla="*/ 1356867 w 3149886"/>
              <a:gd name="connsiteY36" fmla="*/ 199997 h 3973870"/>
              <a:gd name="connsiteX37" fmla="*/ 1094818 w 3149886"/>
              <a:gd name="connsiteY37" fmla="*/ 648071 h 3973870"/>
              <a:gd name="connsiteX38" fmla="*/ 960849 w 3149886"/>
              <a:gd name="connsiteY38" fmla="*/ 648071 h 3973870"/>
              <a:gd name="connsiteX39" fmla="*/ 1291185 w 3149886"/>
              <a:gd name="connsiteY39" fmla="*/ 83234 h 3973870"/>
              <a:gd name="connsiteX40" fmla="*/ 1619797 w 3149886"/>
              <a:gd name="connsiteY40" fmla="*/ 91 h 3973870"/>
              <a:gd name="connsiteX0" fmla="*/ 1048235 w 3298489"/>
              <a:gd name="connsiteY0" fmla="*/ 955278 h 3973870"/>
              <a:gd name="connsiteX1" fmla="*/ 1221426 w 3298489"/>
              <a:gd name="connsiteY1" fmla="*/ 1255837 h 3973870"/>
              <a:gd name="connsiteX2" fmla="*/ 1048235 w 3298489"/>
              <a:gd name="connsiteY2" fmla="*/ 1556396 h 3973870"/>
              <a:gd name="connsiteX3" fmla="*/ 875044 w 3298489"/>
              <a:gd name="connsiteY3" fmla="*/ 1255837 h 3973870"/>
              <a:gd name="connsiteX4" fmla="*/ 1048235 w 3298489"/>
              <a:gd name="connsiteY4" fmla="*/ 955278 h 3973870"/>
              <a:gd name="connsiteX5" fmla="*/ 805954 w 3298489"/>
              <a:gd name="connsiteY5" fmla="*/ 648071 h 3973870"/>
              <a:gd name="connsiteX6" fmla="*/ 805954 w 3298489"/>
              <a:gd name="connsiteY6" fmla="*/ 1853034 h 3973870"/>
              <a:gd name="connsiteX7" fmla="*/ 956357 w 3298489"/>
              <a:gd name="connsiteY7" fmla="*/ 2051540 h 3973870"/>
              <a:gd name="connsiteX8" fmla="*/ 956356 w 3298489"/>
              <a:gd name="connsiteY8" fmla="*/ 2473030 h 3973870"/>
              <a:gd name="connsiteX9" fmla="*/ 1047771 w 3298489"/>
              <a:gd name="connsiteY9" fmla="*/ 2564445 h 3973870"/>
              <a:gd name="connsiteX10" fmla="*/ 1139186 w 3298489"/>
              <a:gd name="connsiteY10" fmla="*/ 2473030 h 3973870"/>
              <a:gd name="connsiteX11" fmla="*/ 1139186 w 3298489"/>
              <a:gd name="connsiteY11" fmla="*/ 2051828 h 3973870"/>
              <a:gd name="connsiteX12" fmla="*/ 1290517 w 3298489"/>
              <a:gd name="connsiteY12" fmla="*/ 1853034 h 3973870"/>
              <a:gd name="connsiteX13" fmla="*/ 1290517 w 3298489"/>
              <a:gd name="connsiteY13" fmla="*/ 649328 h 3973870"/>
              <a:gd name="connsiteX14" fmla="*/ 2088232 w 3298489"/>
              <a:gd name="connsiteY14" fmla="*/ 1560875 h 3973870"/>
              <a:gd name="connsiteX15" fmla="*/ 2088232 w 3298489"/>
              <a:gd name="connsiteY15" fmla="*/ 2137870 h 3973870"/>
              <a:gd name="connsiteX16" fmla="*/ 2088233 w 3298489"/>
              <a:gd name="connsiteY16" fmla="*/ 2137870 h 3973870"/>
              <a:gd name="connsiteX17" fmla="*/ 2088233 w 3298489"/>
              <a:gd name="connsiteY17" fmla="*/ 3055870 h 3973870"/>
              <a:gd name="connsiteX18" fmla="*/ 1170233 w 3298489"/>
              <a:gd name="connsiteY18" fmla="*/ 3973870 h 3973870"/>
              <a:gd name="connsiteX19" fmla="*/ 918001 w 3298489"/>
              <a:gd name="connsiteY19" fmla="*/ 3973870 h 3973870"/>
              <a:gd name="connsiteX20" fmla="*/ 1 w 3298489"/>
              <a:gd name="connsiteY20" fmla="*/ 3055870 h 3973870"/>
              <a:gd name="connsiteX21" fmla="*/ 1 w 3298489"/>
              <a:gd name="connsiteY21" fmla="*/ 2152339 h 3973870"/>
              <a:gd name="connsiteX22" fmla="*/ 0 w 3298489"/>
              <a:gd name="connsiteY22" fmla="*/ 2152339 h 3973870"/>
              <a:gd name="connsiteX23" fmla="*/ 0 w 3298489"/>
              <a:gd name="connsiteY23" fmla="*/ 1560875 h 3973870"/>
              <a:gd name="connsiteX24" fmla="*/ 805954 w 3298489"/>
              <a:gd name="connsiteY24" fmla="*/ 648071 h 3973870"/>
              <a:gd name="connsiteX25" fmla="*/ 1619797 w 3298489"/>
              <a:gd name="connsiteY25" fmla="*/ 91 h 3973870"/>
              <a:gd name="connsiteX26" fmla="*/ 1945434 w 3298489"/>
              <a:gd name="connsiteY26" fmla="*/ 94215 h 3973870"/>
              <a:gd name="connsiteX27" fmla="*/ 2255221 w 3298489"/>
              <a:gd name="connsiteY27" fmla="*/ 627780 h 3973870"/>
              <a:gd name="connsiteX28" fmla="*/ 2257891 w 3298489"/>
              <a:gd name="connsiteY28" fmla="*/ 627572 h 3973870"/>
              <a:gd name="connsiteX29" fmla="*/ 2553934 w 3298489"/>
              <a:gd name="connsiteY29" fmla="*/ 1053951 h 3973870"/>
              <a:gd name="connsiteX30" fmla="*/ 3149886 w 3298489"/>
              <a:gd name="connsiteY30" fmla="*/ 152302 h 3973870"/>
              <a:gd name="connsiteX31" fmla="*/ 3298489 w 3298489"/>
              <a:gd name="connsiteY31" fmla="*/ 190914 h 3973870"/>
              <a:gd name="connsiteX32" fmla="*/ 2497514 w 3298489"/>
              <a:gd name="connsiteY32" fmla="*/ 1175460 h 3973870"/>
              <a:gd name="connsiteX33" fmla="*/ 2128339 w 3298489"/>
              <a:gd name="connsiteY33" fmla="*/ 665512 h 3973870"/>
              <a:gd name="connsiteX34" fmla="*/ 2122734 w 3298489"/>
              <a:gd name="connsiteY34" fmla="*/ 665324 h 3973870"/>
              <a:gd name="connsiteX35" fmla="*/ 1875870 w 3298489"/>
              <a:gd name="connsiteY35" fmla="*/ 208708 h 3973870"/>
              <a:gd name="connsiteX36" fmla="*/ 1356867 w 3298489"/>
              <a:gd name="connsiteY36" fmla="*/ 199997 h 3973870"/>
              <a:gd name="connsiteX37" fmla="*/ 1094818 w 3298489"/>
              <a:gd name="connsiteY37" fmla="*/ 648071 h 3973870"/>
              <a:gd name="connsiteX38" fmla="*/ 960849 w 3298489"/>
              <a:gd name="connsiteY38" fmla="*/ 648071 h 3973870"/>
              <a:gd name="connsiteX39" fmla="*/ 1291185 w 3298489"/>
              <a:gd name="connsiteY39" fmla="*/ 83234 h 3973870"/>
              <a:gd name="connsiteX40" fmla="*/ 1619797 w 3298489"/>
              <a:gd name="connsiteY40" fmla="*/ 91 h 3973870"/>
              <a:gd name="connsiteX0" fmla="*/ 1048235 w 3351708"/>
              <a:gd name="connsiteY0" fmla="*/ 955278 h 3973870"/>
              <a:gd name="connsiteX1" fmla="*/ 1221426 w 3351708"/>
              <a:gd name="connsiteY1" fmla="*/ 1255837 h 3973870"/>
              <a:gd name="connsiteX2" fmla="*/ 1048235 w 3351708"/>
              <a:gd name="connsiteY2" fmla="*/ 1556396 h 3973870"/>
              <a:gd name="connsiteX3" fmla="*/ 875044 w 3351708"/>
              <a:gd name="connsiteY3" fmla="*/ 1255837 h 3973870"/>
              <a:gd name="connsiteX4" fmla="*/ 1048235 w 3351708"/>
              <a:gd name="connsiteY4" fmla="*/ 955278 h 3973870"/>
              <a:gd name="connsiteX5" fmla="*/ 805954 w 3351708"/>
              <a:gd name="connsiteY5" fmla="*/ 648071 h 3973870"/>
              <a:gd name="connsiteX6" fmla="*/ 805954 w 3351708"/>
              <a:gd name="connsiteY6" fmla="*/ 1853034 h 3973870"/>
              <a:gd name="connsiteX7" fmla="*/ 956357 w 3351708"/>
              <a:gd name="connsiteY7" fmla="*/ 2051540 h 3973870"/>
              <a:gd name="connsiteX8" fmla="*/ 956356 w 3351708"/>
              <a:gd name="connsiteY8" fmla="*/ 2473030 h 3973870"/>
              <a:gd name="connsiteX9" fmla="*/ 1047771 w 3351708"/>
              <a:gd name="connsiteY9" fmla="*/ 2564445 h 3973870"/>
              <a:gd name="connsiteX10" fmla="*/ 1139186 w 3351708"/>
              <a:gd name="connsiteY10" fmla="*/ 2473030 h 3973870"/>
              <a:gd name="connsiteX11" fmla="*/ 1139186 w 3351708"/>
              <a:gd name="connsiteY11" fmla="*/ 2051828 h 3973870"/>
              <a:gd name="connsiteX12" fmla="*/ 1290517 w 3351708"/>
              <a:gd name="connsiteY12" fmla="*/ 1853034 h 3973870"/>
              <a:gd name="connsiteX13" fmla="*/ 1290517 w 3351708"/>
              <a:gd name="connsiteY13" fmla="*/ 649328 h 3973870"/>
              <a:gd name="connsiteX14" fmla="*/ 2088232 w 3351708"/>
              <a:gd name="connsiteY14" fmla="*/ 1560875 h 3973870"/>
              <a:gd name="connsiteX15" fmla="*/ 2088232 w 3351708"/>
              <a:gd name="connsiteY15" fmla="*/ 2137870 h 3973870"/>
              <a:gd name="connsiteX16" fmla="*/ 2088233 w 3351708"/>
              <a:gd name="connsiteY16" fmla="*/ 2137870 h 3973870"/>
              <a:gd name="connsiteX17" fmla="*/ 2088233 w 3351708"/>
              <a:gd name="connsiteY17" fmla="*/ 3055870 h 3973870"/>
              <a:gd name="connsiteX18" fmla="*/ 1170233 w 3351708"/>
              <a:gd name="connsiteY18" fmla="*/ 3973870 h 3973870"/>
              <a:gd name="connsiteX19" fmla="*/ 918001 w 3351708"/>
              <a:gd name="connsiteY19" fmla="*/ 3973870 h 3973870"/>
              <a:gd name="connsiteX20" fmla="*/ 1 w 3351708"/>
              <a:gd name="connsiteY20" fmla="*/ 3055870 h 3973870"/>
              <a:gd name="connsiteX21" fmla="*/ 1 w 3351708"/>
              <a:gd name="connsiteY21" fmla="*/ 2152339 h 3973870"/>
              <a:gd name="connsiteX22" fmla="*/ 0 w 3351708"/>
              <a:gd name="connsiteY22" fmla="*/ 2152339 h 3973870"/>
              <a:gd name="connsiteX23" fmla="*/ 0 w 3351708"/>
              <a:gd name="connsiteY23" fmla="*/ 1560875 h 3973870"/>
              <a:gd name="connsiteX24" fmla="*/ 805954 w 3351708"/>
              <a:gd name="connsiteY24" fmla="*/ 648071 h 3973870"/>
              <a:gd name="connsiteX25" fmla="*/ 1619797 w 3351708"/>
              <a:gd name="connsiteY25" fmla="*/ 91 h 3973870"/>
              <a:gd name="connsiteX26" fmla="*/ 1945434 w 3351708"/>
              <a:gd name="connsiteY26" fmla="*/ 94215 h 3973870"/>
              <a:gd name="connsiteX27" fmla="*/ 2255221 w 3351708"/>
              <a:gd name="connsiteY27" fmla="*/ 627780 h 3973870"/>
              <a:gd name="connsiteX28" fmla="*/ 2257891 w 3351708"/>
              <a:gd name="connsiteY28" fmla="*/ 627572 h 3973870"/>
              <a:gd name="connsiteX29" fmla="*/ 2553934 w 3351708"/>
              <a:gd name="connsiteY29" fmla="*/ 1053951 h 3973870"/>
              <a:gd name="connsiteX30" fmla="*/ 3149886 w 3351708"/>
              <a:gd name="connsiteY30" fmla="*/ 152302 h 3973870"/>
              <a:gd name="connsiteX31" fmla="*/ 3298489 w 3351708"/>
              <a:gd name="connsiteY31" fmla="*/ 190914 h 3973870"/>
              <a:gd name="connsiteX32" fmla="*/ 2497514 w 3351708"/>
              <a:gd name="connsiteY32" fmla="*/ 1175460 h 3973870"/>
              <a:gd name="connsiteX33" fmla="*/ 2128339 w 3351708"/>
              <a:gd name="connsiteY33" fmla="*/ 665512 h 3973870"/>
              <a:gd name="connsiteX34" fmla="*/ 2122734 w 3351708"/>
              <a:gd name="connsiteY34" fmla="*/ 665324 h 3973870"/>
              <a:gd name="connsiteX35" fmla="*/ 1875870 w 3351708"/>
              <a:gd name="connsiteY35" fmla="*/ 208708 h 3973870"/>
              <a:gd name="connsiteX36" fmla="*/ 1356867 w 3351708"/>
              <a:gd name="connsiteY36" fmla="*/ 199997 h 3973870"/>
              <a:gd name="connsiteX37" fmla="*/ 1094818 w 3351708"/>
              <a:gd name="connsiteY37" fmla="*/ 648071 h 3973870"/>
              <a:gd name="connsiteX38" fmla="*/ 960849 w 3351708"/>
              <a:gd name="connsiteY38" fmla="*/ 648071 h 3973870"/>
              <a:gd name="connsiteX39" fmla="*/ 1291185 w 3351708"/>
              <a:gd name="connsiteY39" fmla="*/ 83234 h 3973870"/>
              <a:gd name="connsiteX40" fmla="*/ 1619797 w 3351708"/>
              <a:gd name="connsiteY40" fmla="*/ 91 h 3973870"/>
              <a:gd name="connsiteX0" fmla="*/ 1048235 w 3351710"/>
              <a:gd name="connsiteY0" fmla="*/ 955278 h 3973870"/>
              <a:gd name="connsiteX1" fmla="*/ 1221426 w 3351710"/>
              <a:gd name="connsiteY1" fmla="*/ 1255837 h 3973870"/>
              <a:gd name="connsiteX2" fmla="*/ 1048235 w 3351710"/>
              <a:gd name="connsiteY2" fmla="*/ 1556396 h 3973870"/>
              <a:gd name="connsiteX3" fmla="*/ 875044 w 3351710"/>
              <a:gd name="connsiteY3" fmla="*/ 1255837 h 3973870"/>
              <a:gd name="connsiteX4" fmla="*/ 1048235 w 3351710"/>
              <a:gd name="connsiteY4" fmla="*/ 955278 h 3973870"/>
              <a:gd name="connsiteX5" fmla="*/ 805954 w 3351710"/>
              <a:gd name="connsiteY5" fmla="*/ 648071 h 3973870"/>
              <a:gd name="connsiteX6" fmla="*/ 805954 w 3351710"/>
              <a:gd name="connsiteY6" fmla="*/ 1853034 h 3973870"/>
              <a:gd name="connsiteX7" fmla="*/ 956357 w 3351710"/>
              <a:gd name="connsiteY7" fmla="*/ 2051540 h 3973870"/>
              <a:gd name="connsiteX8" fmla="*/ 956356 w 3351710"/>
              <a:gd name="connsiteY8" fmla="*/ 2473030 h 3973870"/>
              <a:gd name="connsiteX9" fmla="*/ 1047771 w 3351710"/>
              <a:gd name="connsiteY9" fmla="*/ 2564445 h 3973870"/>
              <a:gd name="connsiteX10" fmla="*/ 1139186 w 3351710"/>
              <a:gd name="connsiteY10" fmla="*/ 2473030 h 3973870"/>
              <a:gd name="connsiteX11" fmla="*/ 1139186 w 3351710"/>
              <a:gd name="connsiteY11" fmla="*/ 2051828 h 3973870"/>
              <a:gd name="connsiteX12" fmla="*/ 1290517 w 3351710"/>
              <a:gd name="connsiteY12" fmla="*/ 1853034 h 3973870"/>
              <a:gd name="connsiteX13" fmla="*/ 1290517 w 3351710"/>
              <a:gd name="connsiteY13" fmla="*/ 649328 h 3973870"/>
              <a:gd name="connsiteX14" fmla="*/ 2088232 w 3351710"/>
              <a:gd name="connsiteY14" fmla="*/ 1560875 h 3973870"/>
              <a:gd name="connsiteX15" fmla="*/ 2088232 w 3351710"/>
              <a:gd name="connsiteY15" fmla="*/ 2137870 h 3973870"/>
              <a:gd name="connsiteX16" fmla="*/ 2088233 w 3351710"/>
              <a:gd name="connsiteY16" fmla="*/ 2137870 h 3973870"/>
              <a:gd name="connsiteX17" fmla="*/ 2088233 w 3351710"/>
              <a:gd name="connsiteY17" fmla="*/ 3055870 h 3973870"/>
              <a:gd name="connsiteX18" fmla="*/ 1170233 w 3351710"/>
              <a:gd name="connsiteY18" fmla="*/ 3973870 h 3973870"/>
              <a:gd name="connsiteX19" fmla="*/ 918001 w 3351710"/>
              <a:gd name="connsiteY19" fmla="*/ 3973870 h 3973870"/>
              <a:gd name="connsiteX20" fmla="*/ 1 w 3351710"/>
              <a:gd name="connsiteY20" fmla="*/ 3055870 h 3973870"/>
              <a:gd name="connsiteX21" fmla="*/ 1 w 3351710"/>
              <a:gd name="connsiteY21" fmla="*/ 2152339 h 3973870"/>
              <a:gd name="connsiteX22" fmla="*/ 0 w 3351710"/>
              <a:gd name="connsiteY22" fmla="*/ 2152339 h 3973870"/>
              <a:gd name="connsiteX23" fmla="*/ 0 w 3351710"/>
              <a:gd name="connsiteY23" fmla="*/ 1560875 h 3973870"/>
              <a:gd name="connsiteX24" fmla="*/ 805954 w 3351710"/>
              <a:gd name="connsiteY24" fmla="*/ 648071 h 3973870"/>
              <a:gd name="connsiteX25" fmla="*/ 1619797 w 3351710"/>
              <a:gd name="connsiteY25" fmla="*/ 91 h 3973870"/>
              <a:gd name="connsiteX26" fmla="*/ 1945434 w 3351710"/>
              <a:gd name="connsiteY26" fmla="*/ 94215 h 3973870"/>
              <a:gd name="connsiteX27" fmla="*/ 2255221 w 3351710"/>
              <a:gd name="connsiteY27" fmla="*/ 627780 h 3973870"/>
              <a:gd name="connsiteX28" fmla="*/ 2257891 w 3351710"/>
              <a:gd name="connsiteY28" fmla="*/ 627572 h 3973870"/>
              <a:gd name="connsiteX29" fmla="*/ 2553934 w 3351710"/>
              <a:gd name="connsiteY29" fmla="*/ 1053951 h 3973870"/>
              <a:gd name="connsiteX30" fmla="*/ 3149886 w 3351710"/>
              <a:gd name="connsiteY30" fmla="*/ 152302 h 3973870"/>
              <a:gd name="connsiteX31" fmla="*/ 3298489 w 3351710"/>
              <a:gd name="connsiteY31" fmla="*/ 190914 h 3973870"/>
              <a:gd name="connsiteX32" fmla="*/ 2497514 w 3351710"/>
              <a:gd name="connsiteY32" fmla="*/ 1175460 h 3973870"/>
              <a:gd name="connsiteX33" fmla="*/ 2128339 w 3351710"/>
              <a:gd name="connsiteY33" fmla="*/ 665512 h 3973870"/>
              <a:gd name="connsiteX34" fmla="*/ 2122734 w 3351710"/>
              <a:gd name="connsiteY34" fmla="*/ 665324 h 3973870"/>
              <a:gd name="connsiteX35" fmla="*/ 1875870 w 3351710"/>
              <a:gd name="connsiteY35" fmla="*/ 208708 h 3973870"/>
              <a:gd name="connsiteX36" fmla="*/ 1356867 w 3351710"/>
              <a:gd name="connsiteY36" fmla="*/ 199997 h 3973870"/>
              <a:gd name="connsiteX37" fmla="*/ 1094818 w 3351710"/>
              <a:gd name="connsiteY37" fmla="*/ 648071 h 3973870"/>
              <a:gd name="connsiteX38" fmla="*/ 960849 w 3351710"/>
              <a:gd name="connsiteY38" fmla="*/ 648071 h 3973870"/>
              <a:gd name="connsiteX39" fmla="*/ 1291185 w 3351710"/>
              <a:gd name="connsiteY39" fmla="*/ 83234 h 3973870"/>
              <a:gd name="connsiteX40" fmla="*/ 1619797 w 3351710"/>
              <a:gd name="connsiteY40" fmla="*/ 91 h 3973870"/>
              <a:gd name="connsiteX0" fmla="*/ 1048235 w 3354135"/>
              <a:gd name="connsiteY0" fmla="*/ 955278 h 3973870"/>
              <a:gd name="connsiteX1" fmla="*/ 1221426 w 3354135"/>
              <a:gd name="connsiteY1" fmla="*/ 1255837 h 3973870"/>
              <a:gd name="connsiteX2" fmla="*/ 1048235 w 3354135"/>
              <a:gd name="connsiteY2" fmla="*/ 1556396 h 3973870"/>
              <a:gd name="connsiteX3" fmla="*/ 875044 w 3354135"/>
              <a:gd name="connsiteY3" fmla="*/ 1255837 h 3973870"/>
              <a:gd name="connsiteX4" fmla="*/ 1048235 w 3354135"/>
              <a:gd name="connsiteY4" fmla="*/ 955278 h 3973870"/>
              <a:gd name="connsiteX5" fmla="*/ 805954 w 3354135"/>
              <a:gd name="connsiteY5" fmla="*/ 648071 h 3973870"/>
              <a:gd name="connsiteX6" fmla="*/ 805954 w 3354135"/>
              <a:gd name="connsiteY6" fmla="*/ 1853034 h 3973870"/>
              <a:gd name="connsiteX7" fmla="*/ 956357 w 3354135"/>
              <a:gd name="connsiteY7" fmla="*/ 2051540 h 3973870"/>
              <a:gd name="connsiteX8" fmla="*/ 956356 w 3354135"/>
              <a:gd name="connsiteY8" fmla="*/ 2473030 h 3973870"/>
              <a:gd name="connsiteX9" fmla="*/ 1047771 w 3354135"/>
              <a:gd name="connsiteY9" fmla="*/ 2564445 h 3973870"/>
              <a:gd name="connsiteX10" fmla="*/ 1139186 w 3354135"/>
              <a:gd name="connsiteY10" fmla="*/ 2473030 h 3973870"/>
              <a:gd name="connsiteX11" fmla="*/ 1139186 w 3354135"/>
              <a:gd name="connsiteY11" fmla="*/ 2051828 h 3973870"/>
              <a:gd name="connsiteX12" fmla="*/ 1290517 w 3354135"/>
              <a:gd name="connsiteY12" fmla="*/ 1853034 h 3973870"/>
              <a:gd name="connsiteX13" fmla="*/ 1290517 w 3354135"/>
              <a:gd name="connsiteY13" fmla="*/ 649328 h 3973870"/>
              <a:gd name="connsiteX14" fmla="*/ 2088232 w 3354135"/>
              <a:gd name="connsiteY14" fmla="*/ 1560875 h 3973870"/>
              <a:gd name="connsiteX15" fmla="*/ 2088232 w 3354135"/>
              <a:gd name="connsiteY15" fmla="*/ 2137870 h 3973870"/>
              <a:gd name="connsiteX16" fmla="*/ 2088233 w 3354135"/>
              <a:gd name="connsiteY16" fmla="*/ 2137870 h 3973870"/>
              <a:gd name="connsiteX17" fmla="*/ 2088233 w 3354135"/>
              <a:gd name="connsiteY17" fmla="*/ 3055870 h 3973870"/>
              <a:gd name="connsiteX18" fmla="*/ 1170233 w 3354135"/>
              <a:gd name="connsiteY18" fmla="*/ 3973870 h 3973870"/>
              <a:gd name="connsiteX19" fmla="*/ 918001 w 3354135"/>
              <a:gd name="connsiteY19" fmla="*/ 3973870 h 3973870"/>
              <a:gd name="connsiteX20" fmla="*/ 1 w 3354135"/>
              <a:gd name="connsiteY20" fmla="*/ 3055870 h 3973870"/>
              <a:gd name="connsiteX21" fmla="*/ 1 w 3354135"/>
              <a:gd name="connsiteY21" fmla="*/ 2152339 h 3973870"/>
              <a:gd name="connsiteX22" fmla="*/ 0 w 3354135"/>
              <a:gd name="connsiteY22" fmla="*/ 2152339 h 3973870"/>
              <a:gd name="connsiteX23" fmla="*/ 0 w 3354135"/>
              <a:gd name="connsiteY23" fmla="*/ 1560875 h 3973870"/>
              <a:gd name="connsiteX24" fmla="*/ 805954 w 3354135"/>
              <a:gd name="connsiteY24" fmla="*/ 648071 h 3973870"/>
              <a:gd name="connsiteX25" fmla="*/ 1619797 w 3354135"/>
              <a:gd name="connsiteY25" fmla="*/ 91 h 3973870"/>
              <a:gd name="connsiteX26" fmla="*/ 1945434 w 3354135"/>
              <a:gd name="connsiteY26" fmla="*/ 94215 h 3973870"/>
              <a:gd name="connsiteX27" fmla="*/ 2255221 w 3354135"/>
              <a:gd name="connsiteY27" fmla="*/ 627780 h 3973870"/>
              <a:gd name="connsiteX28" fmla="*/ 2257891 w 3354135"/>
              <a:gd name="connsiteY28" fmla="*/ 627572 h 3973870"/>
              <a:gd name="connsiteX29" fmla="*/ 2553934 w 3354135"/>
              <a:gd name="connsiteY29" fmla="*/ 1053951 h 3973870"/>
              <a:gd name="connsiteX30" fmla="*/ 3149886 w 3354135"/>
              <a:gd name="connsiteY30" fmla="*/ 152302 h 3973870"/>
              <a:gd name="connsiteX31" fmla="*/ 3298489 w 3354135"/>
              <a:gd name="connsiteY31" fmla="*/ 190914 h 3973870"/>
              <a:gd name="connsiteX32" fmla="*/ 2497514 w 3354135"/>
              <a:gd name="connsiteY32" fmla="*/ 1175460 h 3973870"/>
              <a:gd name="connsiteX33" fmla="*/ 2128339 w 3354135"/>
              <a:gd name="connsiteY33" fmla="*/ 665512 h 3973870"/>
              <a:gd name="connsiteX34" fmla="*/ 2122734 w 3354135"/>
              <a:gd name="connsiteY34" fmla="*/ 665324 h 3973870"/>
              <a:gd name="connsiteX35" fmla="*/ 1875870 w 3354135"/>
              <a:gd name="connsiteY35" fmla="*/ 208708 h 3973870"/>
              <a:gd name="connsiteX36" fmla="*/ 1356867 w 3354135"/>
              <a:gd name="connsiteY36" fmla="*/ 199997 h 3973870"/>
              <a:gd name="connsiteX37" fmla="*/ 1094818 w 3354135"/>
              <a:gd name="connsiteY37" fmla="*/ 648071 h 3973870"/>
              <a:gd name="connsiteX38" fmla="*/ 960849 w 3354135"/>
              <a:gd name="connsiteY38" fmla="*/ 648071 h 3973870"/>
              <a:gd name="connsiteX39" fmla="*/ 1291185 w 3354135"/>
              <a:gd name="connsiteY39" fmla="*/ 83234 h 3973870"/>
              <a:gd name="connsiteX40" fmla="*/ 1619797 w 3354135"/>
              <a:gd name="connsiteY40" fmla="*/ 91 h 3973870"/>
              <a:gd name="connsiteX0" fmla="*/ 1048235 w 3354137"/>
              <a:gd name="connsiteY0" fmla="*/ 955278 h 3973870"/>
              <a:gd name="connsiteX1" fmla="*/ 1221426 w 3354137"/>
              <a:gd name="connsiteY1" fmla="*/ 1255837 h 3973870"/>
              <a:gd name="connsiteX2" fmla="*/ 1048235 w 3354137"/>
              <a:gd name="connsiteY2" fmla="*/ 1556396 h 3973870"/>
              <a:gd name="connsiteX3" fmla="*/ 875044 w 3354137"/>
              <a:gd name="connsiteY3" fmla="*/ 1255837 h 3973870"/>
              <a:gd name="connsiteX4" fmla="*/ 1048235 w 3354137"/>
              <a:gd name="connsiteY4" fmla="*/ 955278 h 3973870"/>
              <a:gd name="connsiteX5" fmla="*/ 805954 w 3354137"/>
              <a:gd name="connsiteY5" fmla="*/ 648071 h 3973870"/>
              <a:gd name="connsiteX6" fmla="*/ 805954 w 3354137"/>
              <a:gd name="connsiteY6" fmla="*/ 1853034 h 3973870"/>
              <a:gd name="connsiteX7" fmla="*/ 956357 w 3354137"/>
              <a:gd name="connsiteY7" fmla="*/ 2051540 h 3973870"/>
              <a:gd name="connsiteX8" fmla="*/ 956356 w 3354137"/>
              <a:gd name="connsiteY8" fmla="*/ 2473030 h 3973870"/>
              <a:gd name="connsiteX9" fmla="*/ 1047771 w 3354137"/>
              <a:gd name="connsiteY9" fmla="*/ 2564445 h 3973870"/>
              <a:gd name="connsiteX10" fmla="*/ 1139186 w 3354137"/>
              <a:gd name="connsiteY10" fmla="*/ 2473030 h 3973870"/>
              <a:gd name="connsiteX11" fmla="*/ 1139186 w 3354137"/>
              <a:gd name="connsiteY11" fmla="*/ 2051828 h 3973870"/>
              <a:gd name="connsiteX12" fmla="*/ 1290517 w 3354137"/>
              <a:gd name="connsiteY12" fmla="*/ 1853034 h 3973870"/>
              <a:gd name="connsiteX13" fmla="*/ 1290517 w 3354137"/>
              <a:gd name="connsiteY13" fmla="*/ 649328 h 3973870"/>
              <a:gd name="connsiteX14" fmla="*/ 2088232 w 3354137"/>
              <a:gd name="connsiteY14" fmla="*/ 1560875 h 3973870"/>
              <a:gd name="connsiteX15" fmla="*/ 2088232 w 3354137"/>
              <a:gd name="connsiteY15" fmla="*/ 2137870 h 3973870"/>
              <a:gd name="connsiteX16" fmla="*/ 2088233 w 3354137"/>
              <a:gd name="connsiteY16" fmla="*/ 2137870 h 3973870"/>
              <a:gd name="connsiteX17" fmla="*/ 2088233 w 3354137"/>
              <a:gd name="connsiteY17" fmla="*/ 3055870 h 3973870"/>
              <a:gd name="connsiteX18" fmla="*/ 1170233 w 3354137"/>
              <a:gd name="connsiteY18" fmla="*/ 3973870 h 3973870"/>
              <a:gd name="connsiteX19" fmla="*/ 918001 w 3354137"/>
              <a:gd name="connsiteY19" fmla="*/ 3973870 h 3973870"/>
              <a:gd name="connsiteX20" fmla="*/ 1 w 3354137"/>
              <a:gd name="connsiteY20" fmla="*/ 3055870 h 3973870"/>
              <a:gd name="connsiteX21" fmla="*/ 1 w 3354137"/>
              <a:gd name="connsiteY21" fmla="*/ 2152339 h 3973870"/>
              <a:gd name="connsiteX22" fmla="*/ 0 w 3354137"/>
              <a:gd name="connsiteY22" fmla="*/ 2152339 h 3973870"/>
              <a:gd name="connsiteX23" fmla="*/ 0 w 3354137"/>
              <a:gd name="connsiteY23" fmla="*/ 1560875 h 3973870"/>
              <a:gd name="connsiteX24" fmla="*/ 805954 w 3354137"/>
              <a:gd name="connsiteY24" fmla="*/ 648071 h 3973870"/>
              <a:gd name="connsiteX25" fmla="*/ 1619797 w 3354137"/>
              <a:gd name="connsiteY25" fmla="*/ 91 h 3973870"/>
              <a:gd name="connsiteX26" fmla="*/ 1945434 w 3354137"/>
              <a:gd name="connsiteY26" fmla="*/ 94215 h 3973870"/>
              <a:gd name="connsiteX27" fmla="*/ 2255221 w 3354137"/>
              <a:gd name="connsiteY27" fmla="*/ 627780 h 3973870"/>
              <a:gd name="connsiteX28" fmla="*/ 2257891 w 3354137"/>
              <a:gd name="connsiteY28" fmla="*/ 627572 h 3973870"/>
              <a:gd name="connsiteX29" fmla="*/ 2553934 w 3354137"/>
              <a:gd name="connsiteY29" fmla="*/ 1053951 h 3973870"/>
              <a:gd name="connsiteX30" fmla="*/ 3149886 w 3354137"/>
              <a:gd name="connsiteY30" fmla="*/ 152302 h 3973870"/>
              <a:gd name="connsiteX31" fmla="*/ 3298489 w 3354137"/>
              <a:gd name="connsiteY31" fmla="*/ 190914 h 3973870"/>
              <a:gd name="connsiteX32" fmla="*/ 2497514 w 3354137"/>
              <a:gd name="connsiteY32" fmla="*/ 1175460 h 3973870"/>
              <a:gd name="connsiteX33" fmla="*/ 2128339 w 3354137"/>
              <a:gd name="connsiteY33" fmla="*/ 665512 h 3973870"/>
              <a:gd name="connsiteX34" fmla="*/ 2122734 w 3354137"/>
              <a:gd name="connsiteY34" fmla="*/ 665324 h 3973870"/>
              <a:gd name="connsiteX35" fmla="*/ 1875870 w 3354137"/>
              <a:gd name="connsiteY35" fmla="*/ 208708 h 3973870"/>
              <a:gd name="connsiteX36" fmla="*/ 1356867 w 3354137"/>
              <a:gd name="connsiteY36" fmla="*/ 199997 h 3973870"/>
              <a:gd name="connsiteX37" fmla="*/ 1094818 w 3354137"/>
              <a:gd name="connsiteY37" fmla="*/ 648071 h 3973870"/>
              <a:gd name="connsiteX38" fmla="*/ 960849 w 3354137"/>
              <a:gd name="connsiteY38" fmla="*/ 648071 h 3973870"/>
              <a:gd name="connsiteX39" fmla="*/ 1291185 w 3354137"/>
              <a:gd name="connsiteY39" fmla="*/ 83234 h 3973870"/>
              <a:gd name="connsiteX40" fmla="*/ 1619797 w 3354137"/>
              <a:gd name="connsiteY40" fmla="*/ 91 h 3973870"/>
              <a:gd name="connsiteX0" fmla="*/ 1048235 w 3356560"/>
              <a:gd name="connsiteY0" fmla="*/ 955278 h 3973870"/>
              <a:gd name="connsiteX1" fmla="*/ 1221426 w 3356560"/>
              <a:gd name="connsiteY1" fmla="*/ 1255837 h 3973870"/>
              <a:gd name="connsiteX2" fmla="*/ 1048235 w 3356560"/>
              <a:gd name="connsiteY2" fmla="*/ 1556396 h 3973870"/>
              <a:gd name="connsiteX3" fmla="*/ 875044 w 3356560"/>
              <a:gd name="connsiteY3" fmla="*/ 1255837 h 3973870"/>
              <a:gd name="connsiteX4" fmla="*/ 1048235 w 3356560"/>
              <a:gd name="connsiteY4" fmla="*/ 955278 h 3973870"/>
              <a:gd name="connsiteX5" fmla="*/ 805954 w 3356560"/>
              <a:gd name="connsiteY5" fmla="*/ 648071 h 3973870"/>
              <a:gd name="connsiteX6" fmla="*/ 805954 w 3356560"/>
              <a:gd name="connsiteY6" fmla="*/ 1853034 h 3973870"/>
              <a:gd name="connsiteX7" fmla="*/ 956357 w 3356560"/>
              <a:gd name="connsiteY7" fmla="*/ 2051540 h 3973870"/>
              <a:gd name="connsiteX8" fmla="*/ 956356 w 3356560"/>
              <a:gd name="connsiteY8" fmla="*/ 2473030 h 3973870"/>
              <a:gd name="connsiteX9" fmla="*/ 1047771 w 3356560"/>
              <a:gd name="connsiteY9" fmla="*/ 2564445 h 3973870"/>
              <a:gd name="connsiteX10" fmla="*/ 1139186 w 3356560"/>
              <a:gd name="connsiteY10" fmla="*/ 2473030 h 3973870"/>
              <a:gd name="connsiteX11" fmla="*/ 1139186 w 3356560"/>
              <a:gd name="connsiteY11" fmla="*/ 2051828 h 3973870"/>
              <a:gd name="connsiteX12" fmla="*/ 1290517 w 3356560"/>
              <a:gd name="connsiteY12" fmla="*/ 1853034 h 3973870"/>
              <a:gd name="connsiteX13" fmla="*/ 1290517 w 3356560"/>
              <a:gd name="connsiteY13" fmla="*/ 649328 h 3973870"/>
              <a:gd name="connsiteX14" fmla="*/ 2088232 w 3356560"/>
              <a:gd name="connsiteY14" fmla="*/ 1560875 h 3973870"/>
              <a:gd name="connsiteX15" fmla="*/ 2088232 w 3356560"/>
              <a:gd name="connsiteY15" fmla="*/ 2137870 h 3973870"/>
              <a:gd name="connsiteX16" fmla="*/ 2088233 w 3356560"/>
              <a:gd name="connsiteY16" fmla="*/ 2137870 h 3973870"/>
              <a:gd name="connsiteX17" fmla="*/ 2088233 w 3356560"/>
              <a:gd name="connsiteY17" fmla="*/ 3055870 h 3973870"/>
              <a:gd name="connsiteX18" fmla="*/ 1170233 w 3356560"/>
              <a:gd name="connsiteY18" fmla="*/ 3973870 h 3973870"/>
              <a:gd name="connsiteX19" fmla="*/ 918001 w 3356560"/>
              <a:gd name="connsiteY19" fmla="*/ 3973870 h 3973870"/>
              <a:gd name="connsiteX20" fmla="*/ 1 w 3356560"/>
              <a:gd name="connsiteY20" fmla="*/ 3055870 h 3973870"/>
              <a:gd name="connsiteX21" fmla="*/ 1 w 3356560"/>
              <a:gd name="connsiteY21" fmla="*/ 2152339 h 3973870"/>
              <a:gd name="connsiteX22" fmla="*/ 0 w 3356560"/>
              <a:gd name="connsiteY22" fmla="*/ 2152339 h 3973870"/>
              <a:gd name="connsiteX23" fmla="*/ 0 w 3356560"/>
              <a:gd name="connsiteY23" fmla="*/ 1560875 h 3973870"/>
              <a:gd name="connsiteX24" fmla="*/ 805954 w 3356560"/>
              <a:gd name="connsiteY24" fmla="*/ 648071 h 3973870"/>
              <a:gd name="connsiteX25" fmla="*/ 1619797 w 3356560"/>
              <a:gd name="connsiteY25" fmla="*/ 91 h 3973870"/>
              <a:gd name="connsiteX26" fmla="*/ 1945434 w 3356560"/>
              <a:gd name="connsiteY26" fmla="*/ 94215 h 3973870"/>
              <a:gd name="connsiteX27" fmla="*/ 2255221 w 3356560"/>
              <a:gd name="connsiteY27" fmla="*/ 627780 h 3973870"/>
              <a:gd name="connsiteX28" fmla="*/ 2257891 w 3356560"/>
              <a:gd name="connsiteY28" fmla="*/ 627572 h 3973870"/>
              <a:gd name="connsiteX29" fmla="*/ 2553934 w 3356560"/>
              <a:gd name="connsiteY29" fmla="*/ 1053951 h 3973870"/>
              <a:gd name="connsiteX30" fmla="*/ 3149886 w 3356560"/>
              <a:gd name="connsiteY30" fmla="*/ 152302 h 3973870"/>
              <a:gd name="connsiteX31" fmla="*/ 3298489 w 3356560"/>
              <a:gd name="connsiteY31" fmla="*/ 190914 h 3973870"/>
              <a:gd name="connsiteX32" fmla="*/ 2497514 w 3356560"/>
              <a:gd name="connsiteY32" fmla="*/ 1175460 h 3973870"/>
              <a:gd name="connsiteX33" fmla="*/ 2128339 w 3356560"/>
              <a:gd name="connsiteY33" fmla="*/ 665512 h 3973870"/>
              <a:gd name="connsiteX34" fmla="*/ 2122734 w 3356560"/>
              <a:gd name="connsiteY34" fmla="*/ 665324 h 3973870"/>
              <a:gd name="connsiteX35" fmla="*/ 1875870 w 3356560"/>
              <a:gd name="connsiteY35" fmla="*/ 208708 h 3973870"/>
              <a:gd name="connsiteX36" fmla="*/ 1356867 w 3356560"/>
              <a:gd name="connsiteY36" fmla="*/ 199997 h 3973870"/>
              <a:gd name="connsiteX37" fmla="*/ 1094818 w 3356560"/>
              <a:gd name="connsiteY37" fmla="*/ 648071 h 3973870"/>
              <a:gd name="connsiteX38" fmla="*/ 960849 w 3356560"/>
              <a:gd name="connsiteY38" fmla="*/ 648071 h 3973870"/>
              <a:gd name="connsiteX39" fmla="*/ 1291185 w 3356560"/>
              <a:gd name="connsiteY39" fmla="*/ 83234 h 3973870"/>
              <a:gd name="connsiteX40" fmla="*/ 1619797 w 3356560"/>
              <a:gd name="connsiteY40" fmla="*/ 91 h 3973870"/>
              <a:gd name="connsiteX0" fmla="*/ 1048235 w 3342639"/>
              <a:gd name="connsiteY0" fmla="*/ 955278 h 3973870"/>
              <a:gd name="connsiteX1" fmla="*/ 1221426 w 3342639"/>
              <a:gd name="connsiteY1" fmla="*/ 1255837 h 3973870"/>
              <a:gd name="connsiteX2" fmla="*/ 1048235 w 3342639"/>
              <a:gd name="connsiteY2" fmla="*/ 1556396 h 3973870"/>
              <a:gd name="connsiteX3" fmla="*/ 875044 w 3342639"/>
              <a:gd name="connsiteY3" fmla="*/ 1255837 h 3973870"/>
              <a:gd name="connsiteX4" fmla="*/ 1048235 w 3342639"/>
              <a:gd name="connsiteY4" fmla="*/ 955278 h 3973870"/>
              <a:gd name="connsiteX5" fmla="*/ 805954 w 3342639"/>
              <a:gd name="connsiteY5" fmla="*/ 648071 h 3973870"/>
              <a:gd name="connsiteX6" fmla="*/ 805954 w 3342639"/>
              <a:gd name="connsiteY6" fmla="*/ 1853034 h 3973870"/>
              <a:gd name="connsiteX7" fmla="*/ 956357 w 3342639"/>
              <a:gd name="connsiteY7" fmla="*/ 2051540 h 3973870"/>
              <a:gd name="connsiteX8" fmla="*/ 956356 w 3342639"/>
              <a:gd name="connsiteY8" fmla="*/ 2473030 h 3973870"/>
              <a:gd name="connsiteX9" fmla="*/ 1047771 w 3342639"/>
              <a:gd name="connsiteY9" fmla="*/ 2564445 h 3973870"/>
              <a:gd name="connsiteX10" fmla="*/ 1139186 w 3342639"/>
              <a:gd name="connsiteY10" fmla="*/ 2473030 h 3973870"/>
              <a:gd name="connsiteX11" fmla="*/ 1139186 w 3342639"/>
              <a:gd name="connsiteY11" fmla="*/ 2051828 h 3973870"/>
              <a:gd name="connsiteX12" fmla="*/ 1290517 w 3342639"/>
              <a:gd name="connsiteY12" fmla="*/ 1853034 h 3973870"/>
              <a:gd name="connsiteX13" fmla="*/ 1290517 w 3342639"/>
              <a:gd name="connsiteY13" fmla="*/ 649328 h 3973870"/>
              <a:gd name="connsiteX14" fmla="*/ 2088232 w 3342639"/>
              <a:gd name="connsiteY14" fmla="*/ 1560875 h 3973870"/>
              <a:gd name="connsiteX15" fmla="*/ 2088232 w 3342639"/>
              <a:gd name="connsiteY15" fmla="*/ 2137870 h 3973870"/>
              <a:gd name="connsiteX16" fmla="*/ 2088233 w 3342639"/>
              <a:gd name="connsiteY16" fmla="*/ 2137870 h 3973870"/>
              <a:gd name="connsiteX17" fmla="*/ 2088233 w 3342639"/>
              <a:gd name="connsiteY17" fmla="*/ 3055870 h 3973870"/>
              <a:gd name="connsiteX18" fmla="*/ 1170233 w 3342639"/>
              <a:gd name="connsiteY18" fmla="*/ 3973870 h 3973870"/>
              <a:gd name="connsiteX19" fmla="*/ 918001 w 3342639"/>
              <a:gd name="connsiteY19" fmla="*/ 3973870 h 3973870"/>
              <a:gd name="connsiteX20" fmla="*/ 1 w 3342639"/>
              <a:gd name="connsiteY20" fmla="*/ 3055870 h 3973870"/>
              <a:gd name="connsiteX21" fmla="*/ 1 w 3342639"/>
              <a:gd name="connsiteY21" fmla="*/ 2152339 h 3973870"/>
              <a:gd name="connsiteX22" fmla="*/ 0 w 3342639"/>
              <a:gd name="connsiteY22" fmla="*/ 2152339 h 3973870"/>
              <a:gd name="connsiteX23" fmla="*/ 0 w 3342639"/>
              <a:gd name="connsiteY23" fmla="*/ 1560875 h 3973870"/>
              <a:gd name="connsiteX24" fmla="*/ 805954 w 3342639"/>
              <a:gd name="connsiteY24" fmla="*/ 648071 h 3973870"/>
              <a:gd name="connsiteX25" fmla="*/ 1619797 w 3342639"/>
              <a:gd name="connsiteY25" fmla="*/ 91 h 3973870"/>
              <a:gd name="connsiteX26" fmla="*/ 1945434 w 3342639"/>
              <a:gd name="connsiteY26" fmla="*/ 94215 h 3973870"/>
              <a:gd name="connsiteX27" fmla="*/ 2255221 w 3342639"/>
              <a:gd name="connsiteY27" fmla="*/ 627780 h 3973870"/>
              <a:gd name="connsiteX28" fmla="*/ 2257891 w 3342639"/>
              <a:gd name="connsiteY28" fmla="*/ 627572 h 3973870"/>
              <a:gd name="connsiteX29" fmla="*/ 2553934 w 3342639"/>
              <a:gd name="connsiteY29" fmla="*/ 1053951 h 3973870"/>
              <a:gd name="connsiteX30" fmla="*/ 3149886 w 3342639"/>
              <a:gd name="connsiteY30" fmla="*/ 152302 h 3973870"/>
              <a:gd name="connsiteX31" fmla="*/ 3298489 w 3342639"/>
              <a:gd name="connsiteY31" fmla="*/ 190914 h 3973870"/>
              <a:gd name="connsiteX32" fmla="*/ 2497514 w 3342639"/>
              <a:gd name="connsiteY32" fmla="*/ 1175460 h 3973870"/>
              <a:gd name="connsiteX33" fmla="*/ 2128339 w 3342639"/>
              <a:gd name="connsiteY33" fmla="*/ 665512 h 3973870"/>
              <a:gd name="connsiteX34" fmla="*/ 2122734 w 3342639"/>
              <a:gd name="connsiteY34" fmla="*/ 665324 h 3973870"/>
              <a:gd name="connsiteX35" fmla="*/ 1875870 w 3342639"/>
              <a:gd name="connsiteY35" fmla="*/ 208708 h 3973870"/>
              <a:gd name="connsiteX36" fmla="*/ 1356867 w 3342639"/>
              <a:gd name="connsiteY36" fmla="*/ 199997 h 3973870"/>
              <a:gd name="connsiteX37" fmla="*/ 1094818 w 3342639"/>
              <a:gd name="connsiteY37" fmla="*/ 648071 h 3973870"/>
              <a:gd name="connsiteX38" fmla="*/ 960849 w 3342639"/>
              <a:gd name="connsiteY38" fmla="*/ 648071 h 3973870"/>
              <a:gd name="connsiteX39" fmla="*/ 1291185 w 3342639"/>
              <a:gd name="connsiteY39" fmla="*/ 83234 h 3973870"/>
              <a:gd name="connsiteX40" fmla="*/ 1619797 w 3342639"/>
              <a:gd name="connsiteY40" fmla="*/ 91 h 3973870"/>
              <a:gd name="connsiteX0" fmla="*/ 1048235 w 3344629"/>
              <a:gd name="connsiteY0" fmla="*/ 955278 h 3973870"/>
              <a:gd name="connsiteX1" fmla="*/ 1221426 w 3344629"/>
              <a:gd name="connsiteY1" fmla="*/ 1255837 h 3973870"/>
              <a:gd name="connsiteX2" fmla="*/ 1048235 w 3344629"/>
              <a:gd name="connsiteY2" fmla="*/ 1556396 h 3973870"/>
              <a:gd name="connsiteX3" fmla="*/ 875044 w 3344629"/>
              <a:gd name="connsiteY3" fmla="*/ 1255837 h 3973870"/>
              <a:gd name="connsiteX4" fmla="*/ 1048235 w 3344629"/>
              <a:gd name="connsiteY4" fmla="*/ 955278 h 3973870"/>
              <a:gd name="connsiteX5" fmla="*/ 805954 w 3344629"/>
              <a:gd name="connsiteY5" fmla="*/ 648071 h 3973870"/>
              <a:gd name="connsiteX6" fmla="*/ 805954 w 3344629"/>
              <a:gd name="connsiteY6" fmla="*/ 1853034 h 3973870"/>
              <a:gd name="connsiteX7" fmla="*/ 956357 w 3344629"/>
              <a:gd name="connsiteY7" fmla="*/ 2051540 h 3973870"/>
              <a:gd name="connsiteX8" fmla="*/ 956356 w 3344629"/>
              <a:gd name="connsiteY8" fmla="*/ 2473030 h 3973870"/>
              <a:gd name="connsiteX9" fmla="*/ 1047771 w 3344629"/>
              <a:gd name="connsiteY9" fmla="*/ 2564445 h 3973870"/>
              <a:gd name="connsiteX10" fmla="*/ 1139186 w 3344629"/>
              <a:gd name="connsiteY10" fmla="*/ 2473030 h 3973870"/>
              <a:gd name="connsiteX11" fmla="*/ 1139186 w 3344629"/>
              <a:gd name="connsiteY11" fmla="*/ 2051828 h 3973870"/>
              <a:gd name="connsiteX12" fmla="*/ 1290517 w 3344629"/>
              <a:gd name="connsiteY12" fmla="*/ 1853034 h 3973870"/>
              <a:gd name="connsiteX13" fmla="*/ 1290517 w 3344629"/>
              <a:gd name="connsiteY13" fmla="*/ 649328 h 3973870"/>
              <a:gd name="connsiteX14" fmla="*/ 2088232 w 3344629"/>
              <a:gd name="connsiteY14" fmla="*/ 1560875 h 3973870"/>
              <a:gd name="connsiteX15" fmla="*/ 2088232 w 3344629"/>
              <a:gd name="connsiteY15" fmla="*/ 2137870 h 3973870"/>
              <a:gd name="connsiteX16" fmla="*/ 2088233 w 3344629"/>
              <a:gd name="connsiteY16" fmla="*/ 2137870 h 3973870"/>
              <a:gd name="connsiteX17" fmla="*/ 2088233 w 3344629"/>
              <a:gd name="connsiteY17" fmla="*/ 3055870 h 3973870"/>
              <a:gd name="connsiteX18" fmla="*/ 1170233 w 3344629"/>
              <a:gd name="connsiteY18" fmla="*/ 3973870 h 3973870"/>
              <a:gd name="connsiteX19" fmla="*/ 918001 w 3344629"/>
              <a:gd name="connsiteY19" fmla="*/ 3973870 h 3973870"/>
              <a:gd name="connsiteX20" fmla="*/ 1 w 3344629"/>
              <a:gd name="connsiteY20" fmla="*/ 3055870 h 3973870"/>
              <a:gd name="connsiteX21" fmla="*/ 1 w 3344629"/>
              <a:gd name="connsiteY21" fmla="*/ 2152339 h 3973870"/>
              <a:gd name="connsiteX22" fmla="*/ 0 w 3344629"/>
              <a:gd name="connsiteY22" fmla="*/ 2152339 h 3973870"/>
              <a:gd name="connsiteX23" fmla="*/ 0 w 3344629"/>
              <a:gd name="connsiteY23" fmla="*/ 1560875 h 3973870"/>
              <a:gd name="connsiteX24" fmla="*/ 805954 w 3344629"/>
              <a:gd name="connsiteY24" fmla="*/ 648071 h 3973870"/>
              <a:gd name="connsiteX25" fmla="*/ 1619797 w 3344629"/>
              <a:gd name="connsiteY25" fmla="*/ 91 h 3973870"/>
              <a:gd name="connsiteX26" fmla="*/ 1945434 w 3344629"/>
              <a:gd name="connsiteY26" fmla="*/ 94215 h 3973870"/>
              <a:gd name="connsiteX27" fmla="*/ 2255221 w 3344629"/>
              <a:gd name="connsiteY27" fmla="*/ 627780 h 3973870"/>
              <a:gd name="connsiteX28" fmla="*/ 2257891 w 3344629"/>
              <a:gd name="connsiteY28" fmla="*/ 627572 h 3973870"/>
              <a:gd name="connsiteX29" fmla="*/ 2553934 w 3344629"/>
              <a:gd name="connsiteY29" fmla="*/ 1053951 h 3973870"/>
              <a:gd name="connsiteX30" fmla="*/ 3149886 w 3344629"/>
              <a:gd name="connsiteY30" fmla="*/ 152302 h 3973870"/>
              <a:gd name="connsiteX31" fmla="*/ 3298489 w 3344629"/>
              <a:gd name="connsiteY31" fmla="*/ 190914 h 3973870"/>
              <a:gd name="connsiteX32" fmla="*/ 2497514 w 3344629"/>
              <a:gd name="connsiteY32" fmla="*/ 1175460 h 3973870"/>
              <a:gd name="connsiteX33" fmla="*/ 2128339 w 3344629"/>
              <a:gd name="connsiteY33" fmla="*/ 665512 h 3973870"/>
              <a:gd name="connsiteX34" fmla="*/ 2122734 w 3344629"/>
              <a:gd name="connsiteY34" fmla="*/ 665324 h 3973870"/>
              <a:gd name="connsiteX35" fmla="*/ 1875870 w 3344629"/>
              <a:gd name="connsiteY35" fmla="*/ 208708 h 3973870"/>
              <a:gd name="connsiteX36" fmla="*/ 1356867 w 3344629"/>
              <a:gd name="connsiteY36" fmla="*/ 199997 h 3973870"/>
              <a:gd name="connsiteX37" fmla="*/ 1094818 w 3344629"/>
              <a:gd name="connsiteY37" fmla="*/ 648071 h 3973870"/>
              <a:gd name="connsiteX38" fmla="*/ 960849 w 3344629"/>
              <a:gd name="connsiteY38" fmla="*/ 648071 h 3973870"/>
              <a:gd name="connsiteX39" fmla="*/ 1291185 w 3344629"/>
              <a:gd name="connsiteY39" fmla="*/ 83234 h 3973870"/>
              <a:gd name="connsiteX40" fmla="*/ 1619797 w 3344629"/>
              <a:gd name="connsiteY40" fmla="*/ 91 h 3973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344629" h="3973870">
                <a:moveTo>
                  <a:pt x="1048235" y="955278"/>
                </a:moveTo>
                <a:cubicBezTo>
                  <a:pt x="1143886" y="955278"/>
                  <a:pt x="1221426" y="1089843"/>
                  <a:pt x="1221426" y="1255837"/>
                </a:cubicBezTo>
                <a:cubicBezTo>
                  <a:pt x="1221426" y="1421831"/>
                  <a:pt x="1143886" y="1556396"/>
                  <a:pt x="1048235" y="1556396"/>
                </a:cubicBezTo>
                <a:cubicBezTo>
                  <a:pt x="952584" y="1556396"/>
                  <a:pt x="875044" y="1421831"/>
                  <a:pt x="875044" y="1255837"/>
                </a:cubicBezTo>
                <a:cubicBezTo>
                  <a:pt x="875044" y="1089843"/>
                  <a:pt x="952584" y="955278"/>
                  <a:pt x="1048235" y="955278"/>
                </a:cubicBezTo>
                <a:close/>
                <a:moveTo>
                  <a:pt x="805954" y="648071"/>
                </a:moveTo>
                <a:lnTo>
                  <a:pt x="805954" y="1853034"/>
                </a:lnTo>
                <a:cubicBezTo>
                  <a:pt x="805954" y="1947724"/>
                  <a:pt x="869395" y="2027597"/>
                  <a:pt x="956357" y="2051540"/>
                </a:cubicBezTo>
                <a:cubicBezTo>
                  <a:pt x="956357" y="2192037"/>
                  <a:pt x="956356" y="2332533"/>
                  <a:pt x="956356" y="2473030"/>
                </a:cubicBezTo>
                <a:cubicBezTo>
                  <a:pt x="956356" y="2523517"/>
                  <a:pt x="997284" y="2564445"/>
                  <a:pt x="1047771" y="2564445"/>
                </a:cubicBezTo>
                <a:cubicBezTo>
                  <a:pt x="1098258" y="2564445"/>
                  <a:pt x="1139186" y="2523517"/>
                  <a:pt x="1139186" y="2473030"/>
                </a:cubicBezTo>
                <a:lnTo>
                  <a:pt x="1139186" y="2051828"/>
                </a:lnTo>
                <a:cubicBezTo>
                  <a:pt x="1226618" y="2028173"/>
                  <a:pt x="1290517" y="1948066"/>
                  <a:pt x="1290517" y="1853034"/>
                </a:cubicBezTo>
                <a:lnTo>
                  <a:pt x="1290517" y="649328"/>
                </a:lnTo>
                <a:cubicBezTo>
                  <a:pt x="1740927" y="708507"/>
                  <a:pt x="2088232" y="1094132"/>
                  <a:pt x="2088232" y="1560875"/>
                </a:cubicBezTo>
                <a:lnTo>
                  <a:pt x="2088232" y="2137870"/>
                </a:lnTo>
                <a:lnTo>
                  <a:pt x="2088233" y="2137870"/>
                </a:lnTo>
                <a:lnTo>
                  <a:pt x="2088233" y="3055870"/>
                </a:lnTo>
                <a:cubicBezTo>
                  <a:pt x="2088233" y="3562867"/>
                  <a:pt x="1677230" y="3973870"/>
                  <a:pt x="1170233" y="3973870"/>
                </a:cubicBezTo>
                <a:lnTo>
                  <a:pt x="918001" y="3973870"/>
                </a:lnTo>
                <a:cubicBezTo>
                  <a:pt x="411004" y="3973870"/>
                  <a:pt x="1" y="3562867"/>
                  <a:pt x="1" y="3055870"/>
                </a:cubicBezTo>
                <a:lnTo>
                  <a:pt x="1" y="2152339"/>
                </a:lnTo>
                <a:lnTo>
                  <a:pt x="0" y="2152339"/>
                </a:lnTo>
                <a:lnTo>
                  <a:pt x="0" y="1560875"/>
                </a:lnTo>
                <a:cubicBezTo>
                  <a:pt x="0" y="1091278"/>
                  <a:pt x="351565" y="703794"/>
                  <a:pt x="805954" y="648071"/>
                </a:cubicBezTo>
                <a:close/>
                <a:moveTo>
                  <a:pt x="1619797" y="91"/>
                </a:moveTo>
                <a:cubicBezTo>
                  <a:pt x="1732841" y="1988"/>
                  <a:pt x="1845389" y="33430"/>
                  <a:pt x="1945434" y="94215"/>
                </a:cubicBezTo>
                <a:cubicBezTo>
                  <a:pt x="2133478" y="208468"/>
                  <a:pt x="2249869" y="409692"/>
                  <a:pt x="2255221" y="627780"/>
                </a:cubicBezTo>
                <a:lnTo>
                  <a:pt x="2257891" y="627572"/>
                </a:lnTo>
                <a:cubicBezTo>
                  <a:pt x="2272309" y="812739"/>
                  <a:pt x="2387987" y="1025006"/>
                  <a:pt x="2553934" y="1053951"/>
                </a:cubicBezTo>
                <a:cubicBezTo>
                  <a:pt x="2809457" y="1098521"/>
                  <a:pt x="3368954" y="1323743"/>
                  <a:pt x="3149886" y="152302"/>
                </a:cubicBezTo>
                <a:cubicBezTo>
                  <a:pt x="3149886" y="202003"/>
                  <a:pt x="3298489" y="141213"/>
                  <a:pt x="3298489" y="190914"/>
                </a:cubicBezTo>
                <a:cubicBezTo>
                  <a:pt x="3536746" y="1383878"/>
                  <a:pt x="2789114" y="1323054"/>
                  <a:pt x="2497514" y="1175460"/>
                </a:cubicBezTo>
                <a:cubicBezTo>
                  <a:pt x="2309741" y="1080418"/>
                  <a:pt x="2153951" y="887555"/>
                  <a:pt x="2128339" y="665512"/>
                </a:cubicBezTo>
                <a:lnTo>
                  <a:pt x="2122734" y="665324"/>
                </a:lnTo>
                <a:cubicBezTo>
                  <a:pt x="2128967" y="479701"/>
                  <a:pt x="2034597" y="305147"/>
                  <a:pt x="1875870" y="208708"/>
                </a:cubicBezTo>
                <a:cubicBezTo>
                  <a:pt x="1717143" y="112268"/>
                  <a:pt x="1518741" y="108938"/>
                  <a:pt x="1356867" y="199997"/>
                </a:cubicBezTo>
                <a:cubicBezTo>
                  <a:pt x="1194993" y="291056"/>
                  <a:pt x="1094818" y="462344"/>
                  <a:pt x="1094818" y="648071"/>
                </a:cubicBezTo>
                <a:lnTo>
                  <a:pt x="960849" y="648071"/>
                </a:lnTo>
                <a:cubicBezTo>
                  <a:pt x="960849" y="413945"/>
                  <a:pt x="1087128" y="198021"/>
                  <a:pt x="1291185" y="83234"/>
                </a:cubicBezTo>
                <a:cubicBezTo>
                  <a:pt x="1393213" y="25840"/>
                  <a:pt x="1506753" y="-1807"/>
                  <a:pt x="1619797" y="9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Arrow: Pentagon 17">
            <a:extLst>
              <a:ext uri="{FF2B5EF4-FFF2-40B4-BE49-F238E27FC236}">
                <a16:creationId xmlns:a16="http://schemas.microsoft.com/office/drawing/2014/main" xmlns="" id="{6CD9A293-C379-4490-AA41-1F438D552E7B}"/>
              </a:ext>
            </a:extLst>
          </p:cNvPr>
          <p:cNvSpPr/>
          <p:nvPr/>
        </p:nvSpPr>
        <p:spPr>
          <a:xfrm>
            <a:off x="0" y="2486173"/>
            <a:ext cx="1738265" cy="1030107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xmlns="" id="{5E6E282E-778C-489B-8B1D-50128863EEFE}"/>
              </a:ext>
            </a:extLst>
          </p:cNvPr>
          <p:cNvSpPr/>
          <p:nvPr/>
        </p:nvSpPr>
        <p:spPr>
          <a:xfrm>
            <a:off x="0" y="3685884"/>
            <a:ext cx="1738265" cy="1030107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Pentagon 19">
            <a:extLst>
              <a:ext uri="{FF2B5EF4-FFF2-40B4-BE49-F238E27FC236}">
                <a16:creationId xmlns:a16="http://schemas.microsoft.com/office/drawing/2014/main" xmlns="" id="{E15F2C55-0248-4709-A9C3-BA7A053C34EE}"/>
              </a:ext>
            </a:extLst>
          </p:cNvPr>
          <p:cNvSpPr/>
          <p:nvPr/>
        </p:nvSpPr>
        <p:spPr>
          <a:xfrm>
            <a:off x="0" y="4885595"/>
            <a:ext cx="1738265" cy="1030107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66BA038-2F2B-4F94-877D-2522CDFCED6A}"/>
              </a:ext>
            </a:extLst>
          </p:cNvPr>
          <p:cNvSpPr txBox="1"/>
          <p:nvPr/>
        </p:nvSpPr>
        <p:spPr>
          <a:xfrm>
            <a:off x="1934072" y="2509104"/>
            <a:ext cx="3732743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pt-BR" altLang="ko-KR" dirty="0">
                <a:cs typeface="Arial" pitchFamily="34" charset="0"/>
              </a:rPr>
              <a:t>Obviamente, gostaríamos de gerar </a:t>
            </a:r>
            <a:r>
              <a:rPr lang="pt-BR" altLang="ko-KR" dirty="0" smtClean="0">
                <a:cs typeface="Arial" pitchFamily="34" charset="0"/>
              </a:rPr>
              <a:t>grupos observando o espaço das variáveis, em </a:t>
            </a:r>
            <a:r>
              <a:rPr lang="pt-BR" altLang="ko-KR" dirty="0">
                <a:cs typeface="Arial" pitchFamily="34" charset="0"/>
              </a:rPr>
              <a:t>que temos uma alta densidade de </a:t>
            </a:r>
            <a:r>
              <a:rPr lang="pt-BR" altLang="ko-KR" dirty="0" smtClean="0">
                <a:cs typeface="Arial" pitchFamily="34" charset="0"/>
              </a:rPr>
              <a:t>pontos sendo captados.</a:t>
            </a:r>
            <a:endParaRPr lang="en-US" altLang="ko-KR" dirty="0"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504BD745-89E5-45EB-A583-798D68B52232}"/>
              </a:ext>
            </a:extLst>
          </p:cNvPr>
          <p:cNvSpPr txBox="1"/>
          <p:nvPr/>
        </p:nvSpPr>
        <p:spPr>
          <a:xfrm>
            <a:off x="1934074" y="5178439"/>
            <a:ext cx="3732743" cy="54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pt-BR" altLang="ko-KR" dirty="0" smtClean="0">
                <a:cs typeface="Arial" pitchFamily="34" charset="0"/>
              </a:rPr>
              <a:t>Estimativa </a:t>
            </a:r>
            <a:r>
              <a:rPr lang="pt-BR" altLang="ko-KR" dirty="0">
                <a:cs typeface="Arial" pitchFamily="34" charset="0"/>
              </a:rPr>
              <a:t>de densidade </a:t>
            </a:r>
            <a:r>
              <a:rPr lang="pt-BR" altLang="ko-KR" dirty="0" smtClean="0">
                <a:cs typeface="Arial" pitchFamily="34" charset="0"/>
              </a:rPr>
              <a:t>utilizando um </a:t>
            </a:r>
            <a:r>
              <a:rPr lang="pt-BR" altLang="ko-KR" dirty="0" err="1" smtClean="0">
                <a:cs typeface="Arial" pitchFamily="34" charset="0"/>
              </a:rPr>
              <a:t>kernel</a:t>
            </a:r>
            <a:r>
              <a:rPr lang="pt-BR" altLang="ko-KR" dirty="0" smtClean="0">
                <a:cs typeface="Arial" pitchFamily="34" charset="0"/>
              </a:rPr>
              <a:t>.</a:t>
            </a:r>
            <a:endParaRPr lang="pt-BR" altLang="ko-KR" dirty="0"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546E63E9-A36E-4677-9FF4-E07F6354B779}"/>
              </a:ext>
            </a:extLst>
          </p:cNvPr>
          <p:cNvSpPr txBox="1"/>
          <p:nvPr/>
        </p:nvSpPr>
        <p:spPr>
          <a:xfrm>
            <a:off x="1934073" y="3929410"/>
            <a:ext cx="3732743" cy="54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pt-BR" altLang="ko-KR" dirty="0">
                <a:cs typeface="Arial" pitchFamily="34" charset="0"/>
              </a:rPr>
              <a:t>Como podemos capturar essa noção de “alta densidade”?</a:t>
            </a:r>
            <a:endParaRPr lang="en-US" altLang="ko-KR" dirty="0"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7C02C78-7412-44CF-B7C7-BB35E433EB4E}"/>
              </a:ext>
            </a:extLst>
          </p:cNvPr>
          <p:cNvSpPr txBox="1"/>
          <p:nvPr/>
        </p:nvSpPr>
        <p:spPr>
          <a:xfrm>
            <a:off x="914562" y="1123385"/>
            <a:ext cx="450729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5400" b="1" dirty="0" smtClean="0">
                <a:latin typeface="+mj-lt"/>
                <a:cs typeface="Arial" pitchFamily="34" charset="0"/>
              </a:rPr>
              <a:t>Kernel</a:t>
            </a:r>
            <a:endParaRPr lang="en-US" altLang="ko-KR" sz="5400" b="1" dirty="0">
              <a:latin typeface="+mj-lt"/>
              <a:cs typeface="Arial" pitchFamily="34" charset="0"/>
            </a:endParaRPr>
          </a:p>
        </p:txBody>
      </p:sp>
      <p:grpSp>
        <p:nvGrpSpPr>
          <p:cNvPr id="36" name="Grupo 35"/>
          <p:cNvGrpSpPr/>
          <p:nvPr/>
        </p:nvGrpSpPr>
        <p:grpSpPr>
          <a:xfrm>
            <a:off x="6502946" y="1338073"/>
            <a:ext cx="3149999" cy="1986700"/>
            <a:chOff x="1158142" y="0"/>
            <a:chExt cx="9839858" cy="6262093"/>
          </a:xfrm>
        </p:grpSpPr>
        <p:sp>
          <p:nvSpPr>
            <p:cNvPr id="37" name="Elipse 36"/>
            <p:cNvSpPr/>
            <p:nvPr/>
          </p:nvSpPr>
          <p:spPr>
            <a:xfrm>
              <a:off x="4406162" y="1839270"/>
              <a:ext cx="2883050" cy="232365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strela de 4 pontas 37"/>
            <p:cNvSpPr/>
            <p:nvPr/>
          </p:nvSpPr>
          <p:spPr>
            <a:xfrm>
              <a:off x="5605640" y="2785369"/>
              <a:ext cx="484094" cy="431449"/>
            </a:xfrm>
            <a:prstGeom prst="star4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9" name="Imagem 38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8142" y="0"/>
              <a:ext cx="9839858" cy="6262093"/>
            </a:xfrm>
            <a:prstGeom prst="rect">
              <a:avLst/>
            </a:prstGeom>
          </p:spPr>
        </p:pic>
        <p:sp>
          <p:nvSpPr>
            <p:cNvPr id="40" name="Estrela de 4 pontas 39"/>
            <p:cNvSpPr/>
            <p:nvPr/>
          </p:nvSpPr>
          <p:spPr>
            <a:xfrm>
              <a:off x="5605640" y="2785370"/>
              <a:ext cx="484094" cy="431449"/>
            </a:xfrm>
            <a:prstGeom prst="star4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1" name="Graphic 5">
            <a:extLst>
              <a:ext uri="{FF2B5EF4-FFF2-40B4-BE49-F238E27FC236}">
                <a16:creationId xmlns:a16="http://schemas.microsoft.com/office/drawing/2014/main" xmlns="" id="{0C406B6E-C528-4B99-8600-80FDBC75CCB6}"/>
              </a:ext>
            </a:extLst>
          </p:cNvPr>
          <p:cNvSpPr/>
          <p:nvPr/>
        </p:nvSpPr>
        <p:spPr>
          <a:xfrm>
            <a:off x="321641" y="2658793"/>
            <a:ext cx="850307" cy="685348"/>
          </a:xfrm>
          <a:custGeom>
            <a:avLst/>
            <a:gdLst>
              <a:gd name="connsiteX0" fmla="*/ 0 w 5488226"/>
              <a:gd name="connsiteY0" fmla="*/ 2923156 h 6848868"/>
              <a:gd name="connsiteX1" fmla="*/ 728720 w 5488226"/>
              <a:gd name="connsiteY1" fmla="*/ 2905806 h 6848868"/>
              <a:gd name="connsiteX2" fmla="*/ 762507 w 5488226"/>
              <a:gd name="connsiteY2" fmla="*/ 2881150 h 6848868"/>
              <a:gd name="connsiteX3" fmla="*/ 855652 w 5488226"/>
              <a:gd name="connsiteY3" fmla="*/ 2750565 h 6848868"/>
              <a:gd name="connsiteX4" fmla="*/ 940578 w 5488226"/>
              <a:gd name="connsiteY4" fmla="*/ 2684816 h 6848868"/>
              <a:gd name="connsiteX5" fmla="*/ 1013632 w 5488226"/>
              <a:gd name="connsiteY5" fmla="*/ 2529575 h 6848868"/>
              <a:gd name="connsiteX6" fmla="*/ 778945 w 5488226"/>
              <a:gd name="connsiteY6" fmla="*/ 449345 h 6848868"/>
              <a:gd name="connsiteX7" fmla="*/ 811819 w 5488226"/>
              <a:gd name="connsiteY7" fmla="*/ 392728 h 6848868"/>
              <a:gd name="connsiteX8" fmla="*/ 911356 w 5488226"/>
              <a:gd name="connsiteY8" fmla="*/ 363506 h 6848868"/>
              <a:gd name="connsiteX9" fmla="*/ 1018198 w 5488226"/>
              <a:gd name="connsiteY9" fmla="*/ 427429 h 6848868"/>
              <a:gd name="connsiteX10" fmla="*/ 1110430 w 5488226"/>
              <a:gd name="connsiteY10" fmla="*/ 764393 h 6848868"/>
              <a:gd name="connsiteX11" fmla="*/ 1444655 w 5488226"/>
              <a:gd name="connsiteY11" fmla="*/ 2230964 h 6848868"/>
              <a:gd name="connsiteX12" fmla="*/ 1486661 w 5488226"/>
              <a:gd name="connsiteY12" fmla="*/ 2434603 h 6848868"/>
              <a:gd name="connsiteX13" fmla="*/ 1460179 w 5488226"/>
              <a:gd name="connsiteY13" fmla="*/ 2470218 h 6848868"/>
              <a:gd name="connsiteX14" fmla="*/ 1391690 w 5488226"/>
              <a:gd name="connsiteY14" fmla="*/ 2486655 h 6848868"/>
              <a:gd name="connsiteX15" fmla="*/ 1367947 w 5488226"/>
              <a:gd name="connsiteY15" fmla="*/ 2496700 h 6848868"/>
              <a:gd name="connsiteX16" fmla="*/ 1218185 w 5488226"/>
              <a:gd name="connsiteY16" fmla="*/ 2424559 h 6848868"/>
              <a:gd name="connsiteX17" fmla="*/ 1178005 w 5488226"/>
              <a:gd name="connsiteY17" fmla="*/ 2287581 h 6848868"/>
              <a:gd name="connsiteX18" fmla="*/ 1172526 w 5488226"/>
              <a:gd name="connsiteY18" fmla="*/ 2338719 h 6848868"/>
              <a:gd name="connsiteX19" fmla="*/ 1181658 w 5488226"/>
              <a:gd name="connsiteY19" fmla="*/ 2572494 h 6848868"/>
              <a:gd name="connsiteX20" fmla="*/ 1216359 w 5488226"/>
              <a:gd name="connsiteY20" fmla="*/ 2639157 h 6848868"/>
              <a:gd name="connsiteX21" fmla="*/ 1430957 w 5488226"/>
              <a:gd name="connsiteY21" fmla="*/ 2817227 h 6848868"/>
              <a:gd name="connsiteX22" fmla="*/ 1760616 w 5488226"/>
              <a:gd name="connsiteY22" fmla="*/ 2932288 h 6848868"/>
              <a:gd name="connsiteX23" fmla="*/ 1839149 w 5488226"/>
              <a:gd name="connsiteY23" fmla="*/ 2860147 h 6848868"/>
              <a:gd name="connsiteX24" fmla="*/ 1941426 w 5488226"/>
              <a:gd name="connsiteY24" fmla="*/ 2772481 h 6848868"/>
              <a:gd name="connsiteX25" fmla="*/ 2389798 w 5488226"/>
              <a:gd name="connsiteY25" fmla="*/ 2809008 h 6848868"/>
              <a:gd name="connsiteX26" fmla="*/ 2515818 w 5488226"/>
              <a:gd name="connsiteY26" fmla="*/ 2815401 h 6848868"/>
              <a:gd name="connsiteX27" fmla="*/ 2429978 w 5488226"/>
              <a:gd name="connsiteY27" fmla="*/ 2739607 h 6848868"/>
              <a:gd name="connsiteX28" fmla="*/ 2300306 w 5488226"/>
              <a:gd name="connsiteY28" fmla="*/ 2731388 h 6848868"/>
              <a:gd name="connsiteX29" fmla="*/ 2238210 w 5488226"/>
              <a:gd name="connsiteY29" fmla="*/ 2703992 h 6848868"/>
              <a:gd name="connsiteX30" fmla="*/ 2273824 w 5488226"/>
              <a:gd name="connsiteY30" fmla="*/ 2638243 h 6848868"/>
              <a:gd name="connsiteX31" fmla="*/ 2456461 w 5488226"/>
              <a:gd name="connsiteY31" fmla="*/ 2547838 h 6848868"/>
              <a:gd name="connsiteX32" fmla="*/ 2620834 w 5488226"/>
              <a:gd name="connsiteY32" fmla="*/ 2574321 h 6848868"/>
              <a:gd name="connsiteX33" fmla="*/ 2688409 w 5488226"/>
              <a:gd name="connsiteY33" fmla="*/ 2631851 h 6848868"/>
              <a:gd name="connsiteX34" fmla="*/ 3162351 w 5488226"/>
              <a:gd name="connsiteY34" fmla="*/ 2792571 h 6848868"/>
              <a:gd name="connsiteX35" fmla="*/ 3594286 w 5488226"/>
              <a:gd name="connsiteY35" fmla="*/ 2724082 h 6848868"/>
              <a:gd name="connsiteX36" fmla="*/ 3660035 w 5488226"/>
              <a:gd name="connsiteY36" fmla="*/ 2642809 h 6848868"/>
              <a:gd name="connsiteX37" fmla="*/ 3699302 w 5488226"/>
              <a:gd name="connsiteY37" fmla="*/ 2224572 h 6848868"/>
              <a:gd name="connsiteX38" fmla="*/ 3751353 w 5488226"/>
              <a:gd name="connsiteY38" fmla="*/ 1861125 h 6848868"/>
              <a:gd name="connsiteX39" fmla="*/ 3870980 w 5488226"/>
              <a:gd name="connsiteY39" fmla="*/ 1579865 h 6848868"/>
              <a:gd name="connsiteX40" fmla="*/ 3887418 w 5488226"/>
              <a:gd name="connsiteY40" fmla="*/ 1504071 h 6848868"/>
              <a:gd name="connsiteX41" fmla="*/ 3896549 w 5488226"/>
              <a:gd name="connsiteY41" fmla="*/ 1368006 h 6848868"/>
              <a:gd name="connsiteX42" fmla="*/ 3907507 w 5488226"/>
              <a:gd name="connsiteY42" fmla="*/ 1253859 h 6848868"/>
              <a:gd name="connsiteX43" fmla="*/ 3850890 w 5488226"/>
              <a:gd name="connsiteY43" fmla="*/ 1212765 h 6848868"/>
              <a:gd name="connsiteX44" fmla="*/ 3686517 w 5488226"/>
              <a:gd name="connsiteY44" fmla="*/ 1269383 h 6848868"/>
              <a:gd name="connsiteX45" fmla="*/ 3511186 w 5488226"/>
              <a:gd name="connsiteY45" fmla="*/ 1151582 h 6848868"/>
              <a:gd name="connsiteX46" fmla="*/ 3465527 w 5488226"/>
              <a:gd name="connsiteY46" fmla="*/ 1105923 h 6848868"/>
              <a:gd name="connsiteX47" fmla="*/ 3473746 w 5488226"/>
              <a:gd name="connsiteY47" fmla="*/ 1073049 h 6848868"/>
              <a:gd name="connsiteX48" fmla="*/ 3435392 w 5488226"/>
              <a:gd name="connsiteY48" fmla="*/ 1044740 h 6848868"/>
              <a:gd name="connsiteX49" fmla="*/ 3394299 w 5488226"/>
              <a:gd name="connsiteY49" fmla="*/ 965293 h 6848868"/>
              <a:gd name="connsiteX50" fmla="*/ 3324897 w 5488226"/>
              <a:gd name="connsiteY50" fmla="*/ 926026 h 6848868"/>
              <a:gd name="connsiteX51" fmla="*/ 3297502 w 5488226"/>
              <a:gd name="connsiteY51" fmla="*/ 641113 h 6848868"/>
              <a:gd name="connsiteX52" fmla="*/ 3249103 w 5488226"/>
              <a:gd name="connsiteY52" fmla="*/ 506875 h 6848868"/>
              <a:gd name="connsiteX53" fmla="*/ 3162351 w 5488226"/>
              <a:gd name="connsiteY53" fmla="*/ 342503 h 6848868"/>
              <a:gd name="connsiteX54" fmla="*/ 3164177 w 5488226"/>
              <a:gd name="connsiteY54" fmla="*/ 308715 h 6848868"/>
              <a:gd name="connsiteX55" fmla="*/ 3365990 w 5488226"/>
              <a:gd name="connsiteY55" fmla="*/ 158953 h 6848868"/>
              <a:gd name="connsiteX56" fmla="*/ 3672820 w 5488226"/>
              <a:gd name="connsiteY56" fmla="*/ 19236 h 6848868"/>
              <a:gd name="connsiteX57" fmla="*/ 3963212 w 5488226"/>
              <a:gd name="connsiteY57" fmla="*/ 16496 h 6848868"/>
              <a:gd name="connsiteX58" fmla="*/ 4154067 w 5488226"/>
              <a:gd name="connsiteY58" fmla="*/ 163519 h 6848868"/>
              <a:gd name="connsiteX59" fmla="*/ 4265475 w 5488226"/>
              <a:gd name="connsiteY59" fmla="*/ 808226 h 6848868"/>
              <a:gd name="connsiteX60" fmla="*/ 4295610 w 5488226"/>
              <a:gd name="connsiteY60" fmla="*/ 912328 h 6848868"/>
              <a:gd name="connsiteX61" fmla="*/ 4403366 w 5488226"/>
              <a:gd name="connsiteY61" fmla="*/ 1040174 h 6848868"/>
              <a:gd name="connsiteX62" fmla="*/ 4584176 w 5488226"/>
              <a:gd name="connsiteY62" fmla="*/ 1172585 h 6848868"/>
              <a:gd name="connsiteX63" fmla="*/ 4783249 w 5488226"/>
              <a:gd name="connsiteY63" fmla="*/ 1368920 h 6848868"/>
              <a:gd name="connsiteX64" fmla="*/ 4929359 w 5488226"/>
              <a:gd name="connsiteY64" fmla="*/ 1882128 h 6848868"/>
              <a:gd name="connsiteX65" fmla="*/ 4924793 w 5488226"/>
              <a:gd name="connsiteY65" fmla="*/ 3042783 h 6848868"/>
              <a:gd name="connsiteX66" fmla="*/ 4866349 w 5488226"/>
              <a:gd name="connsiteY66" fmla="*/ 3249162 h 6848868"/>
              <a:gd name="connsiteX67" fmla="*/ 4866349 w 5488226"/>
              <a:gd name="connsiteY67" fmla="*/ 3381574 h 6848868"/>
              <a:gd name="connsiteX68" fmla="*/ 4916574 w 5488226"/>
              <a:gd name="connsiteY68" fmla="*/ 3705754 h 6848868"/>
              <a:gd name="connsiteX69" fmla="*/ 4672755 w 5488226"/>
              <a:gd name="connsiteY69" fmla="*/ 4377856 h 6848868"/>
              <a:gd name="connsiteX70" fmla="*/ 4661796 w 5488226"/>
              <a:gd name="connsiteY70" fmla="*/ 4392467 h 6848868"/>
              <a:gd name="connsiteX71" fmla="*/ 4659970 w 5488226"/>
              <a:gd name="connsiteY71" fmla="*/ 4399772 h 6848868"/>
              <a:gd name="connsiteX72" fmla="*/ 4837127 w 5488226"/>
              <a:gd name="connsiteY72" fmla="*/ 4344981 h 6848868"/>
              <a:gd name="connsiteX73" fmla="*/ 4923880 w 5488226"/>
              <a:gd name="connsiteY73" fmla="*/ 4102075 h 6848868"/>
              <a:gd name="connsiteX74" fmla="*/ 4985063 w 5488226"/>
              <a:gd name="connsiteY74" fmla="*/ 3611696 h 6848868"/>
              <a:gd name="connsiteX75" fmla="*/ 5177744 w 5488226"/>
              <a:gd name="connsiteY75" fmla="*/ 2236443 h 6848868"/>
              <a:gd name="connsiteX76" fmla="*/ 5193268 w 5488226"/>
              <a:gd name="connsiteY76" fmla="*/ 2163388 h 6848868"/>
              <a:gd name="connsiteX77" fmla="*/ 5244406 w 5488226"/>
              <a:gd name="connsiteY77" fmla="*/ 2146951 h 6848868"/>
              <a:gd name="connsiteX78" fmla="*/ 5292805 w 5488226"/>
              <a:gd name="connsiteY78" fmla="*/ 2299453 h 6848868"/>
              <a:gd name="connsiteX79" fmla="*/ 5259931 w 5488226"/>
              <a:gd name="connsiteY79" fmla="*/ 2466565 h 6848868"/>
              <a:gd name="connsiteX80" fmla="*/ 5199661 w 5488226"/>
              <a:gd name="connsiteY80" fmla="*/ 3017214 h 6848868"/>
              <a:gd name="connsiteX81" fmla="*/ 5108343 w 5488226"/>
              <a:gd name="connsiteY81" fmla="*/ 3926744 h 6848868"/>
              <a:gd name="connsiteX82" fmla="*/ 4913834 w 5488226"/>
              <a:gd name="connsiteY82" fmla="*/ 4479219 h 6848868"/>
              <a:gd name="connsiteX83" fmla="*/ 4763159 w 5488226"/>
              <a:gd name="connsiteY83" fmla="*/ 4565972 h 6848868"/>
              <a:gd name="connsiteX84" fmla="*/ 4321179 w 5488226"/>
              <a:gd name="connsiteY84" fmla="*/ 4571450 h 6848868"/>
              <a:gd name="connsiteX85" fmla="*/ 4283739 w 5488226"/>
              <a:gd name="connsiteY85" fmla="*/ 4603412 h 6848868"/>
              <a:gd name="connsiteX86" fmla="*/ 4270954 w 5488226"/>
              <a:gd name="connsiteY86" fmla="*/ 4814357 h 6848868"/>
              <a:gd name="connsiteX87" fmla="*/ 4286478 w 5488226"/>
              <a:gd name="connsiteY87" fmla="*/ 5606086 h 6848868"/>
              <a:gd name="connsiteX88" fmla="*/ 4373231 w 5488226"/>
              <a:gd name="connsiteY88" fmla="*/ 6290060 h 6848868"/>
              <a:gd name="connsiteX89" fmla="*/ 4391494 w 5488226"/>
              <a:gd name="connsiteY89" fmla="*/ 6350330 h 6848868"/>
              <a:gd name="connsiteX90" fmla="*/ 4511121 w 5488226"/>
              <a:gd name="connsiteY90" fmla="*/ 6460825 h 6848868"/>
              <a:gd name="connsiteX91" fmla="*/ 4850825 w 5488226"/>
              <a:gd name="connsiteY91" fmla="*/ 6521095 h 6848868"/>
              <a:gd name="connsiteX92" fmla="*/ 5448046 w 5488226"/>
              <a:gd name="connsiteY92" fmla="*/ 6618806 h 6848868"/>
              <a:gd name="connsiteX93" fmla="*/ 5490053 w 5488226"/>
              <a:gd name="connsiteY93" fmla="*/ 6669944 h 6848868"/>
              <a:gd name="connsiteX94" fmla="*/ 5481834 w 5488226"/>
              <a:gd name="connsiteY94" fmla="*/ 6773134 h 6848868"/>
              <a:gd name="connsiteX95" fmla="*/ 5379557 w 5488226"/>
              <a:gd name="connsiteY95" fmla="*/ 6855320 h 6848868"/>
              <a:gd name="connsiteX96" fmla="*/ 5276368 w 5488226"/>
              <a:gd name="connsiteY96" fmla="*/ 6785918 h 6848868"/>
              <a:gd name="connsiteX97" fmla="*/ 5263584 w 5488226"/>
              <a:gd name="connsiteY97" fmla="*/ 6751217 h 6848868"/>
              <a:gd name="connsiteX98" fmla="*/ 5158568 w 5488226"/>
              <a:gd name="connsiteY98" fmla="*/ 6672684 h 6848868"/>
              <a:gd name="connsiteX99" fmla="*/ 4571391 w 5488226"/>
              <a:gd name="connsiteY99" fmla="*/ 6608761 h 6848868"/>
              <a:gd name="connsiteX100" fmla="*/ 4306568 w 5488226"/>
              <a:gd name="connsiteY100" fmla="*/ 6655333 h 6848868"/>
              <a:gd name="connsiteX101" fmla="*/ 3938556 w 5488226"/>
              <a:gd name="connsiteY101" fmla="*/ 6711950 h 6848868"/>
              <a:gd name="connsiteX102" fmla="*/ 3681038 w 5488226"/>
              <a:gd name="connsiteY102" fmla="*/ 6676336 h 6848868"/>
              <a:gd name="connsiteX103" fmla="*/ 3514839 w 5488226"/>
              <a:gd name="connsiteY103" fmla="*/ 6679989 h 6848868"/>
              <a:gd name="connsiteX104" fmla="*/ 3355945 w 5488226"/>
              <a:gd name="connsiteY104" fmla="*/ 6817879 h 6848868"/>
              <a:gd name="connsiteX105" fmla="*/ 3305720 w 5488226"/>
              <a:gd name="connsiteY105" fmla="*/ 6854407 h 6848868"/>
              <a:gd name="connsiteX106" fmla="*/ 3172396 w 5488226"/>
              <a:gd name="connsiteY106" fmla="*/ 6854407 h 6848868"/>
              <a:gd name="connsiteX107" fmla="*/ 3148653 w 5488226"/>
              <a:gd name="connsiteY107" fmla="*/ 6675423 h 6848868"/>
              <a:gd name="connsiteX108" fmla="*/ 3182441 w 5488226"/>
              <a:gd name="connsiteY108" fmla="*/ 6642548 h 6848868"/>
              <a:gd name="connsiteX109" fmla="*/ 3534929 w 5488226"/>
              <a:gd name="connsiteY109" fmla="*/ 6568581 h 6848868"/>
              <a:gd name="connsiteX110" fmla="*/ 3681038 w 5488226"/>
              <a:gd name="connsiteY110" fmla="*/ 6541185 h 6848868"/>
              <a:gd name="connsiteX111" fmla="*/ 3881025 w 5488226"/>
              <a:gd name="connsiteY111" fmla="*/ 6418818 h 6848868"/>
              <a:gd name="connsiteX112" fmla="*/ 4001565 w 5488226"/>
              <a:gd name="connsiteY112" fmla="*/ 6098292 h 6848868"/>
              <a:gd name="connsiteX113" fmla="*/ 4012523 w 5488226"/>
              <a:gd name="connsiteY113" fmla="*/ 5457237 h 6848868"/>
              <a:gd name="connsiteX114" fmla="*/ 3965038 w 5488226"/>
              <a:gd name="connsiteY114" fmla="*/ 5028955 h 6848868"/>
              <a:gd name="connsiteX115" fmla="*/ 3973257 w 5488226"/>
              <a:gd name="connsiteY115" fmla="*/ 4647245 h 6848868"/>
              <a:gd name="connsiteX116" fmla="*/ 3924858 w 5488226"/>
              <a:gd name="connsiteY116" fmla="*/ 4580582 h 6848868"/>
              <a:gd name="connsiteX117" fmla="*/ 3781488 w 5488226"/>
              <a:gd name="connsiteY117" fmla="*/ 4566885 h 6848868"/>
              <a:gd name="connsiteX118" fmla="*/ 3264627 w 5488226"/>
              <a:gd name="connsiteY118" fmla="*/ 4573277 h 6848868"/>
              <a:gd name="connsiteX119" fmla="*/ 3199791 w 5488226"/>
              <a:gd name="connsiteY119" fmla="*/ 4627155 h 6848868"/>
              <a:gd name="connsiteX120" fmla="*/ 3195225 w 5488226"/>
              <a:gd name="connsiteY120" fmla="*/ 4797007 h 6848868"/>
              <a:gd name="connsiteX121" fmla="*/ 3557759 w 5488226"/>
              <a:gd name="connsiteY121" fmla="*/ 5982317 h 6848868"/>
              <a:gd name="connsiteX122" fmla="*/ 3530363 w 5488226"/>
              <a:gd name="connsiteY122" fmla="*/ 6014279 h 6848868"/>
              <a:gd name="connsiteX123" fmla="*/ 3559585 w 5488226"/>
              <a:gd name="connsiteY123" fmla="*/ 6489134 h 6848868"/>
              <a:gd name="connsiteX124" fmla="*/ 3529450 w 5488226"/>
              <a:gd name="connsiteY124" fmla="*/ 6528400 h 6848868"/>
              <a:gd name="connsiteX125" fmla="*/ 3387907 w 5488226"/>
              <a:gd name="connsiteY125" fmla="*/ 6583191 h 6848868"/>
              <a:gd name="connsiteX126" fmla="*/ 3314852 w 5488226"/>
              <a:gd name="connsiteY126" fmla="*/ 6503745 h 6848868"/>
              <a:gd name="connsiteX127" fmla="*/ 3160524 w 5488226"/>
              <a:gd name="connsiteY127" fmla="*/ 6648941 h 6848868"/>
              <a:gd name="connsiteX128" fmla="*/ 2778814 w 5488226"/>
              <a:gd name="connsiteY128" fmla="*/ 6734780 h 6848868"/>
              <a:gd name="connsiteX129" fmla="*/ 2760550 w 5488226"/>
              <a:gd name="connsiteY129" fmla="*/ 6736606 h 6848868"/>
              <a:gd name="connsiteX130" fmla="*/ 2657361 w 5488226"/>
              <a:gd name="connsiteY130" fmla="*/ 6693687 h 6848868"/>
              <a:gd name="connsiteX131" fmla="*/ 2711239 w 5488226"/>
              <a:gd name="connsiteY131" fmla="*/ 6566754 h 6848868"/>
              <a:gd name="connsiteX132" fmla="*/ 2881090 w 5488226"/>
              <a:gd name="connsiteY132" fmla="*/ 6452606 h 6848868"/>
              <a:gd name="connsiteX133" fmla="*/ 3061900 w 5488226"/>
              <a:gd name="connsiteY133" fmla="*/ 6277275 h 6848868"/>
              <a:gd name="connsiteX134" fmla="*/ 3055508 w 5488226"/>
              <a:gd name="connsiteY134" fmla="*/ 6127514 h 6848868"/>
              <a:gd name="connsiteX135" fmla="*/ 2950492 w 5488226"/>
              <a:gd name="connsiteY135" fmla="*/ 6104684 h 6848868"/>
              <a:gd name="connsiteX136" fmla="*/ 2763290 w 5488226"/>
              <a:gd name="connsiteY136" fmla="*/ 6059938 h 6848868"/>
              <a:gd name="connsiteX137" fmla="*/ 2690235 w 5488226"/>
              <a:gd name="connsiteY137" fmla="*/ 5968620 h 6848868"/>
              <a:gd name="connsiteX138" fmla="*/ 2545952 w 5488226"/>
              <a:gd name="connsiteY138" fmla="*/ 5190588 h 6848868"/>
              <a:gd name="connsiteX139" fmla="*/ 2534994 w 5488226"/>
              <a:gd name="connsiteY139" fmla="*/ 5139450 h 6848868"/>
              <a:gd name="connsiteX140" fmla="*/ 2517644 w 5488226"/>
              <a:gd name="connsiteY140" fmla="*/ 5186022 h 6848868"/>
              <a:gd name="connsiteX141" fmla="*/ 2447329 w 5488226"/>
              <a:gd name="connsiteY141" fmla="*/ 5436234 h 6848868"/>
              <a:gd name="connsiteX142" fmla="*/ 2290262 w 5488226"/>
              <a:gd name="connsiteY142" fmla="*/ 5912002 h 6848868"/>
              <a:gd name="connsiteX143" fmla="*/ 2254647 w 5488226"/>
              <a:gd name="connsiteY143" fmla="*/ 6116555 h 6848868"/>
              <a:gd name="connsiteX144" fmla="*/ 2242776 w 5488226"/>
              <a:gd name="connsiteY144" fmla="*/ 6269057 h 6848868"/>
              <a:gd name="connsiteX145" fmla="*/ 2215381 w 5488226"/>
              <a:gd name="connsiteY145" fmla="*/ 6490047 h 6848868"/>
              <a:gd name="connsiteX146" fmla="*/ 2171548 w 5488226"/>
              <a:gd name="connsiteY146" fmla="*/ 6580452 h 6848868"/>
              <a:gd name="connsiteX147" fmla="*/ 1988911 w 5488226"/>
              <a:gd name="connsiteY147" fmla="*/ 6570407 h 6848868"/>
              <a:gd name="connsiteX148" fmla="*/ 1961516 w 5488226"/>
              <a:gd name="connsiteY148" fmla="*/ 6458086 h 6848868"/>
              <a:gd name="connsiteX149" fmla="*/ 1792577 w 5488226"/>
              <a:gd name="connsiteY149" fmla="*/ 6552143 h 6848868"/>
              <a:gd name="connsiteX150" fmla="*/ 992629 w 5488226"/>
              <a:gd name="connsiteY150" fmla="*/ 6564928 h 6848868"/>
              <a:gd name="connsiteX151" fmla="*/ 942404 w 5488226"/>
              <a:gd name="connsiteY151" fmla="*/ 6557622 h 6848868"/>
              <a:gd name="connsiteX152" fmla="*/ 1041028 w 5488226"/>
              <a:gd name="connsiteY152" fmla="*/ 6406034 h 6848868"/>
              <a:gd name="connsiteX153" fmla="*/ 1212706 w 5488226"/>
              <a:gd name="connsiteY153" fmla="*/ 6323848 h 6848868"/>
              <a:gd name="connsiteX154" fmla="*/ 1384385 w 5488226"/>
              <a:gd name="connsiteY154" fmla="*/ 6241661 h 6848868"/>
              <a:gd name="connsiteX155" fmla="*/ 1562455 w 5488226"/>
              <a:gd name="connsiteY155" fmla="*/ 6148517 h 6848868"/>
              <a:gd name="connsiteX156" fmla="*/ 1611767 w 5488226"/>
              <a:gd name="connsiteY156" fmla="*/ 6084594 h 6848868"/>
              <a:gd name="connsiteX157" fmla="*/ 1588024 w 5488226"/>
              <a:gd name="connsiteY157" fmla="*/ 6019758 h 6848868"/>
              <a:gd name="connsiteX158" fmla="*/ 1515883 w 5488226"/>
              <a:gd name="connsiteY158" fmla="*/ 5869083 h 6848868"/>
              <a:gd name="connsiteX159" fmla="*/ 1695780 w 5488226"/>
              <a:gd name="connsiteY159" fmla="*/ 5350395 h 6848868"/>
              <a:gd name="connsiteX160" fmla="*/ 1973387 w 5488226"/>
              <a:gd name="connsiteY160" fmla="*/ 4330370 h 6848868"/>
              <a:gd name="connsiteX161" fmla="*/ 2136847 w 5488226"/>
              <a:gd name="connsiteY161" fmla="*/ 4068287 h 6848868"/>
              <a:gd name="connsiteX162" fmla="*/ 2492075 w 5488226"/>
              <a:gd name="connsiteY162" fmla="*/ 3906654 h 6848868"/>
              <a:gd name="connsiteX163" fmla="*/ 3626247 w 5488226"/>
              <a:gd name="connsiteY163" fmla="*/ 3483850 h 6848868"/>
              <a:gd name="connsiteX164" fmla="*/ 3684691 w 5488226"/>
              <a:gd name="connsiteY164" fmla="*/ 3422667 h 6848868"/>
              <a:gd name="connsiteX165" fmla="*/ 3636292 w 5488226"/>
              <a:gd name="connsiteY165" fmla="*/ 3300301 h 6848868"/>
              <a:gd name="connsiteX166" fmla="*/ 3393386 w 5488226"/>
              <a:gd name="connsiteY166" fmla="*/ 3236378 h 6848868"/>
              <a:gd name="connsiteX167" fmla="*/ 3195225 w 5488226"/>
              <a:gd name="connsiteY167" fmla="*/ 3187066 h 6848868"/>
              <a:gd name="connsiteX168" fmla="*/ 3123997 w 5488226"/>
              <a:gd name="connsiteY168" fmla="*/ 3210809 h 6848868"/>
              <a:gd name="connsiteX169" fmla="*/ 3022634 w 5488226"/>
              <a:gd name="connsiteY169" fmla="*/ 3249162 h 6848868"/>
              <a:gd name="connsiteX170" fmla="*/ 2713978 w 5488226"/>
              <a:gd name="connsiteY170" fmla="*/ 3244596 h 6848868"/>
              <a:gd name="connsiteX171" fmla="*/ 988977 w 5488226"/>
              <a:gd name="connsiteY171" fmla="*/ 3244596 h 6848868"/>
              <a:gd name="connsiteX172" fmla="*/ 937838 w 5488226"/>
              <a:gd name="connsiteY172" fmla="*/ 3244596 h 6848868"/>
              <a:gd name="connsiteX173" fmla="*/ 933272 w 5488226"/>
              <a:gd name="connsiteY173" fmla="*/ 3339567 h 6848868"/>
              <a:gd name="connsiteX174" fmla="*/ 918661 w 5488226"/>
              <a:gd name="connsiteY174" fmla="*/ 5450845 h 6848868"/>
              <a:gd name="connsiteX175" fmla="*/ 919575 w 5488226"/>
              <a:gd name="connsiteY175" fmla="*/ 6477262 h 6848868"/>
              <a:gd name="connsiteX176" fmla="*/ 871176 w 5488226"/>
              <a:gd name="connsiteY176" fmla="*/ 6536619 h 6848868"/>
              <a:gd name="connsiteX177" fmla="*/ 697671 w 5488226"/>
              <a:gd name="connsiteY177" fmla="*/ 6544838 h 6848868"/>
              <a:gd name="connsiteX178" fmla="*/ 605440 w 5488226"/>
              <a:gd name="connsiteY178" fmla="*/ 6450780 h 6848868"/>
              <a:gd name="connsiteX179" fmla="*/ 606353 w 5488226"/>
              <a:gd name="connsiteY179" fmla="*/ 4190653 h 6848868"/>
              <a:gd name="connsiteX180" fmla="*/ 590829 w 5488226"/>
              <a:gd name="connsiteY180" fmla="*/ 3321304 h 6848868"/>
              <a:gd name="connsiteX181" fmla="*/ 530559 w 5488226"/>
              <a:gd name="connsiteY181" fmla="*/ 3255555 h 6848868"/>
              <a:gd name="connsiteX182" fmla="*/ 158894 w 5488226"/>
              <a:gd name="connsiteY182" fmla="*/ 3244596 h 684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</a:cxnLst>
            <a:rect l="l" t="t" r="r" b="b"/>
            <a:pathLst>
              <a:path w="5488226" h="6848868">
                <a:moveTo>
                  <a:pt x="0" y="2923156"/>
                </a:moveTo>
                <a:cubicBezTo>
                  <a:pt x="242907" y="2917677"/>
                  <a:pt x="485813" y="2911285"/>
                  <a:pt x="728720" y="2905806"/>
                </a:cubicBezTo>
                <a:cubicBezTo>
                  <a:pt x="747896" y="2905806"/>
                  <a:pt x="757028" y="2900327"/>
                  <a:pt x="762507" y="2881150"/>
                </a:cubicBezTo>
                <a:cubicBezTo>
                  <a:pt x="777118" y="2826359"/>
                  <a:pt x="810906" y="2784353"/>
                  <a:pt x="855652" y="2750565"/>
                </a:cubicBezTo>
                <a:cubicBezTo>
                  <a:pt x="883961" y="2728648"/>
                  <a:pt x="913182" y="2707645"/>
                  <a:pt x="940578" y="2684816"/>
                </a:cubicBezTo>
                <a:cubicBezTo>
                  <a:pt x="989890" y="2644635"/>
                  <a:pt x="1011806" y="2593497"/>
                  <a:pt x="1013632" y="2529575"/>
                </a:cubicBezTo>
                <a:cubicBezTo>
                  <a:pt x="1030983" y="1825511"/>
                  <a:pt x="940578" y="1133319"/>
                  <a:pt x="778945" y="449345"/>
                </a:cubicBezTo>
                <a:cubicBezTo>
                  <a:pt x="770726" y="415557"/>
                  <a:pt x="774379" y="399120"/>
                  <a:pt x="811819" y="392728"/>
                </a:cubicBezTo>
                <a:cubicBezTo>
                  <a:pt x="845607" y="386335"/>
                  <a:pt x="877568" y="371724"/>
                  <a:pt x="911356" y="363506"/>
                </a:cubicBezTo>
                <a:cubicBezTo>
                  <a:pt x="979845" y="347068"/>
                  <a:pt x="999935" y="358940"/>
                  <a:pt x="1018198" y="427429"/>
                </a:cubicBezTo>
                <a:cubicBezTo>
                  <a:pt x="1049247" y="539750"/>
                  <a:pt x="1079382" y="652071"/>
                  <a:pt x="1110430" y="764393"/>
                </a:cubicBezTo>
                <a:cubicBezTo>
                  <a:pt x="1243754" y="1248380"/>
                  <a:pt x="1343291" y="1739672"/>
                  <a:pt x="1444655" y="2230964"/>
                </a:cubicBezTo>
                <a:cubicBezTo>
                  <a:pt x="1458352" y="2298539"/>
                  <a:pt x="1471137" y="2367028"/>
                  <a:pt x="1486661" y="2434603"/>
                </a:cubicBezTo>
                <a:cubicBezTo>
                  <a:pt x="1492140" y="2459260"/>
                  <a:pt x="1484835" y="2467478"/>
                  <a:pt x="1460179" y="2470218"/>
                </a:cubicBezTo>
                <a:cubicBezTo>
                  <a:pt x="1437349" y="2472044"/>
                  <a:pt x="1414519" y="2480263"/>
                  <a:pt x="1391690" y="2486655"/>
                </a:cubicBezTo>
                <a:cubicBezTo>
                  <a:pt x="1383471" y="2488481"/>
                  <a:pt x="1376166" y="2493960"/>
                  <a:pt x="1367947" y="2496700"/>
                </a:cubicBezTo>
                <a:cubicBezTo>
                  <a:pt x="1277542" y="2532314"/>
                  <a:pt x="1245581" y="2517703"/>
                  <a:pt x="1218185" y="2424559"/>
                </a:cubicBezTo>
                <a:cubicBezTo>
                  <a:pt x="1205401" y="2379813"/>
                  <a:pt x="1195356" y="2333240"/>
                  <a:pt x="1178005" y="2287581"/>
                </a:cubicBezTo>
                <a:cubicBezTo>
                  <a:pt x="1176179" y="2304932"/>
                  <a:pt x="1172526" y="2321369"/>
                  <a:pt x="1172526" y="2338719"/>
                </a:cubicBezTo>
                <a:cubicBezTo>
                  <a:pt x="1174353" y="2416340"/>
                  <a:pt x="1175266" y="2494874"/>
                  <a:pt x="1181658" y="2572494"/>
                </a:cubicBezTo>
                <a:cubicBezTo>
                  <a:pt x="1183484" y="2595324"/>
                  <a:pt x="1198095" y="2622719"/>
                  <a:pt x="1216359" y="2639157"/>
                </a:cubicBezTo>
                <a:cubicBezTo>
                  <a:pt x="1285761" y="2700340"/>
                  <a:pt x="1357902" y="2759696"/>
                  <a:pt x="1430957" y="2817227"/>
                </a:cubicBezTo>
                <a:cubicBezTo>
                  <a:pt x="1527754" y="2893021"/>
                  <a:pt x="1636423" y="2934114"/>
                  <a:pt x="1760616" y="2932288"/>
                </a:cubicBezTo>
                <a:cubicBezTo>
                  <a:pt x="1821799" y="2931375"/>
                  <a:pt x="1833670" y="2921330"/>
                  <a:pt x="1839149" y="2860147"/>
                </a:cubicBezTo>
                <a:cubicBezTo>
                  <a:pt x="1846455" y="2784353"/>
                  <a:pt x="1863805" y="2767002"/>
                  <a:pt x="1941426" y="2772481"/>
                </a:cubicBezTo>
                <a:cubicBezTo>
                  <a:pt x="2091188" y="2783439"/>
                  <a:pt x="2240036" y="2797137"/>
                  <a:pt x="2389798" y="2809008"/>
                </a:cubicBezTo>
                <a:cubicBezTo>
                  <a:pt x="2431805" y="2812661"/>
                  <a:pt x="2473811" y="2813574"/>
                  <a:pt x="2515818" y="2815401"/>
                </a:cubicBezTo>
                <a:cubicBezTo>
                  <a:pt x="2507599" y="2770655"/>
                  <a:pt x="2482030" y="2745999"/>
                  <a:pt x="2429978" y="2739607"/>
                </a:cubicBezTo>
                <a:cubicBezTo>
                  <a:pt x="2387059" y="2734127"/>
                  <a:pt x="2343226" y="2734127"/>
                  <a:pt x="2300306" y="2731388"/>
                </a:cubicBezTo>
                <a:cubicBezTo>
                  <a:pt x="2276564" y="2729562"/>
                  <a:pt x="2247342" y="2735954"/>
                  <a:pt x="2238210" y="2703992"/>
                </a:cubicBezTo>
                <a:cubicBezTo>
                  <a:pt x="2229078" y="2672031"/>
                  <a:pt x="2248255" y="2651028"/>
                  <a:pt x="2273824" y="2638243"/>
                </a:cubicBezTo>
                <a:cubicBezTo>
                  <a:pt x="2334094" y="2607195"/>
                  <a:pt x="2394364" y="2574321"/>
                  <a:pt x="2456461" y="2547838"/>
                </a:cubicBezTo>
                <a:cubicBezTo>
                  <a:pt x="2514904" y="2523182"/>
                  <a:pt x="2570608" y="2535054"/>
                  <a:pt x="2620834" y="2574321"/>
                </a:cubicBezTo>
                <a:cubicBezTo>
                  <a:pt x="2644576" y="2592584"/>
                  <a:pt x="2668319" y="2610848"/>
                  <a:pt x="2688409" y="2631851"/>
                </a:cubicBezTo>
                <a:cubicBezTo>
                  <a:pt x="2819907" y="2764262"/>
                  <a:pt x="2985193" y="2806269"/>
                  <a:pt x="3162351" y="2792571"/>
                </a:cubicBezTo>
                <a:cubicBezTo>
                  <a:pt x="3307547" y="2780700"/>
                  <a:pt x="3450916" y="2749651"/>
                  <a:pt x="3594286" y="2724082"/>
                </a:cubicBezTo>
                <a:cubicBezTo>
                  <a:pt x="3641771" y="2715864"/>
                  <a:pt x="3654556" y="2696687"/>
                  <a:pt x="3660035" y="2642809"/>
                </a:cubicBezTo>
                <a:cubicBezTo>
                  <a:pt x="3673733" y="2503092"/>
                  <a:pt x="3682864" y="2363375"/>
                  <a:pt x="3699302" y="2224572"/>
                </a:cubicBezTo>
                <a:cubicBezTo>
                  <a:pt x="3713000" y="2103118"/>
                  <a:pt x="3730350" y="1981665"/>
                  <a:pt x="3751353" y="1861125"/>
                </a:cubicBezTo>
                <a:cubicBezTo>
                  <a:pt x="3769617" y="1758849"/>
                  <a:pt x="3809797" y="1663878"/>
                  <a:pt x="3870980" y="1579865"/>
                </a:cubicBezTo>
                <a:cubicBezTo>
                  <a:pt x="3888331" y="1556122"/>
                  <a:pt x="3889244" y="1532379"/>
                  <a:pt x="3887418" y="1504071"/>
                </a:cubicBezTo>
                <a:cubicBezTo>
                  <a:pt x="3884678" y="1459325"/>
                  <a:pt x="3891983" y="1413666"/>
                  <a:pt x="3896549" y="1368006"/>
                </a:cubicBezTo>
                <a:cubicBezTo>
                  <a:pt x="3900202" y="1329653"/>
                  <a:pt x="3908421" y="1292212"/>
                  <a:pt x="3907507" y="1253859"/>
                </a:cubicBezTo>
                <a:cubicBezTo>
                  <a:pt x="3906594" y="1209113"/>
                  <a:pt x="3892896" y="1199981"/>
                  <a:pt x="3850890" y="1212765"/>
                </a:cubicBezTo>
                <a:cubicBezTo>
                  <a:pt x="3795186" y="1229203"/>
                  <a:pt x="3741308" y="1250206"/>
                  <a:pt x="3686517" y="1269383"/>
                </a:cubicBezTo>
                <a:cubicBezTo>
                  <a:pt x="3601591" y="1301344"/>
                  <a:pt x="3520318" y="1297691"/>
                  <a:pt x="3511186" y="1151582"/>
                </a:cubicBezTo>
                <a:cubicBezTo>
                  <a:pt x="3501141" y="1123274"/>
                  <a:pt x="3495662" y="1134232"/>
                  <a:pt x="3465527" y="1105923"/>
                </a:cubicBezTo>
                <a:cubicBezTo>
                  <a:pt x="3456395" y="1097704"/>
                  <a:pt x="3478312" y="1084007"/>
                  <a:pt x="3473746" y="1073049"/>
                </a:cubicBezTo>
                <a:cubicBezTo>
                  <a:pt x="3468267" y="1060264"/>
                  <a:pt x="3433566" y="1058438"/>
                  <a:pt x="3435392" y="1044740"/>
                </a:cubicBezTo>
                <a:cubicBezTo>
                  <a:pt x="3441784" y="1007299"/>
                  <a:pt x="3441784" y="982643"/>
                  <a:pt x="3394299" y="965293"/>
                </a:cubicBezTo>
                <a:cubicBezTo>
                  <a:pt x="3373296" y="958901"/>
                  <a:pt x="3323071" y="963467"/>
                  <a:pt x="3324897" y="926026"/>
                </a:cubicBezTo>
                <a:cubicBezTo>
                  <a:pt x="3326723" y="831968"/>
                  <a:pt x="3320331" y="733345"/>
                  <a:pt x="3297502" y="641113"/>
                </a:cubicBezTo>
                <a:cubicBezTo>
                  <a:pt x="3285630" y="594541"/>
                  <a:pt x="3270106" y="548882"/>
                  <a:pt x="3249103" y="506875"/>
                </a:cubicBezTo>
                <a:cubicBezTo>
                  <a:pt x="3221707" y="451171"/>
                  <a:pt x="3190659" y="398207"/>
                  <a:pt x="3162351" y="342503"/>
                </a:cubicBezTo>
                <a:cubicBezTo>
                  <a:pt x="3157785" y="333371"/>
                  <a:pt x="3158698" y="314194"/>
                  <a:pt x="3164177" y="308715"/>
                </a:cubicBezTo>
                <a:cubicBezTo>
                  <a:pt x="3229926" y="255750"/>
                  <a:pt x="3296588" y="204612"/>
                  <a:pt x="3365990" y="158953"/>
                </a:cubicBezTo>
                <a:cubicBezTo>
                  <a:pt x="3460048" y="97770"/>
                  <a:pt x="3560498" y="47545"/>
                  <a:pt x="3672820" y="19236"/>
                </a:cubicBezTo>
                <a:cubicBezTo>
                  <a:pt x="3768704" y="-4507"/>
                  <a:pt x="3866414" y="-7246"/>
                  <a:pt x="3963212" y="16496"/>
                </a:cubicBezTo>
                <a:cubicBezTo>
                  <a:pt x="4048137" y="37500"/>
                  <a:pt x="4113887" y="84072"/>
                  <a:pt x="4154067" y="163519"/>
                </a:cubicBezTo>
                <a:cubicBezTo>
                  <a:pt x="4256343" y="367159"/>
                  <a:pt x="4300176" y="580843"/>
                  <a:pt x="4265475" y="808226"/>
                </a:cubicBezTo>
                <a:cubicBezTo>
                  <a:pt x="4259083" y="850232"/>
                  <a:pt x="4265475" y="881280"/>
                  <a:pt x="4295610" y="912328"/>
                </a:cubicBezTo>
                <a:cubicBezTo>
                  <a:pt x="4333964" y="952508"/>
                  <a:pt x="4367751" y="997254"/>
                  <a:pt x="4403366" y="1040174"/>
                </a:cubicBezTo>
                <a:cubicBezTo>
                  <a:pt x="4452678" y="1099531"/>
                  <a:pt x="4511121" y="1148843"/>
                  <a:pt x="4584176" y="1172585"/>
                </a:cubicBezTo>
                <a:cubicBezTo>
                  <a:pt x="4684626" y="1205460"/>
                  <a:pt x="4743070" y="1276688"/>
                  <a:pt x="4783249" y="1368920"/>
                </a:cubicBezTo>
                <a:cubicBezTo>
                  <a:pt x="4854477" y="1533293"/>
                  <a:pt x="4899224" y="1705884"/>
                  <a:pt x="4929359" y="1882128"/>
                </a:cubicBezTo>
                <a:cubicBezTo>
                  <a:pt x="4995108" y="2269318"/>
                  <a:pt x="4995108" y="2656507"/>
                  <a:pt x="4924793" y="3042783"/>
                </a:cubicBezTo>
                <a:cubicBezTo>
                  <a:pt x="4912008" y="3113098"/>
                  <a:pt x="4891918" y="3182500"/>
                  <a:pt x="4866349" y="3249162"/>
                </a:cubicBezTo>
                <a:cubicBezTo>
                  <a:pt x="4848999" y="3295735"/>
                  <a:pt x="4848086" y="3337741"/>
                  <a:pt x="4866349" y="3381574"/>
                </a:cubicBezTo>
                <a:cubicBezTo>
                  <a:pt x="4910182" y="3485677"/>
                  <a:pt x="4919314" y="3595258"/>
                  <a:pt x="4916574" y="3705754"/>
                </a:cubicBezTo>
                <a:cubicBezTo>
                  <a:pt x="4909268" y="3956879"/>
                  <a:pt x="4827996" y="4180608"/>
                  <a:pt x="4672755" y="4377856"/>
                </a:cubicBezTo>
                <a:cubicBezTo>
                  <a:pt x="4669102" y="4382422"/>
                  <a:pt x="4664536" y="4386988"/>
                  <a:pt x="4661796" y="4392467"/>
                </a:cubicBezTo>
                <a:cubicBezTo>
                  <a:pt x="4660883" y="4394293"/>
                  <a:pt x="4660883" y="4397033"/>
                  <a:pt x="4659970" y="4399772"/>
                </a:cubicBezTo>
                <a:cubicBezTo>
                  <a:pt x="4733938" y="4421689"/>
                  <a:pt x="4792381" y="4404338"/>
                  <a:pt x="4837127" y="4344981"/>
                </a:cubicBezTo>
                <a:cubicBezTo>
                  <a:pt x="4891005" y="4272840"/>
                  <a:pt x="4911095" y="4187914"/>
                  <a:pt x="4923880" y="4102075"/>
                </a:cubicBezTo>
                <a:cubicBezTo>
                  <a:pt x="4948536" y="3939528"/>
                  <a:pt x="4964973" y="3775155"/>
                  <a:pt x="4985063" y="3611696"/>
                </a:cubicBezTo>
                <a:cubicBezTo>
                  <a:pt x="5042593" y="3152365"/>
                  <a:pt x="5083687" y="2690295"/>
                  <a:pt x="5177744" y="2236443"/>
                </a:cubicBezTo>
                <a:cubicBezTo>
                  <a:pt x="5182310" y="2211787"/>
                  <a:pt x="5187789" y="2188044"/>
                  <a:pt x="5193268" y="2163388"/>
                </a:cubicBezTo>
                <a:cubicBezTo>
                  <a:pt x="5201487" y="2128688"/>
                  <a:pt x="5217011" y="2123208"/>
                  <a:pt x="5244406" y="2146951"/>
                </a:cubicBezTo>
                <a:cubicBezTo>
                  <a:pt x="5290979" y="2188044"/>
                  <a:pt x="5301937" y="2241009"/>
                  <a:pt x="5292805" y="2299453"/>
                </a:cubicBezTo>
                <a:cubicBezTo>
                  <a:pt x="5283673" y="2356070"/>
                  <a:pt x="5266323" y="2410861"/>
                  <a:pt x="5259931" y="2466565"/>
                </a:cubicBezTo>
                <a:cubicBezTo>
                  <a:pt x="5238014" y="2650115"/>
                  <a:pt x="5218837" y="2833664"/>
                  <a:pt x="5199661" y="3017214"/>
                </a:cubicBezTo>
                <a:cubicBezTo>
                  <a:pt x="5169525" y="3320390"/>
                  <a:pt x="5144870" y="3624480"/>
                  <a:pt x="5108343" y="3926744"/>
                </a:cubicBezTo>
                <a:cubicBezTo>
                  <a:pt x="5084600" y="4123991"/>
                  <a:pt x="5021590" y="4309367"/>
                  <a:pt x="4913834" y="4479219"/>
                </a:cubicBezTo>
                <a:cubicBezTo>
                  <a:pt x="4877307" y="4537663"/>
                  <a:pt x="4832561" y="4565972"/>
                  <a:pt x="4763159" y="4565972"/>
                </a:cubicBezTo>
                <a:cubicBezTo>
                  <a:pt x="4616137" y="4565058"/>
                  <a:pt x="4468201" y="4569624"/>
                  <a:pt x="4321179" y="4571450"/>
                </a:cubicBezTo>
                <a:cubicBezTo>
                  <a:pt x="4296523" y="4571450"/>
                  <a:pt x="4285565" y="4577843"/>
                  <a:pt x="4283739" y="4603412"/>
                </a:cubicBezTo>
                <a:cubicBezTo>
                  <a:pt x="4280086" y="4673727"/>
                  <a:pt x="4270041" y="4744042"/>
                  <a:pt x="4270954" y="4814357"/>
                </a:cubicBezTo>
                <a:cubicBezTo>
                  <a:pt x="4273694" y="5078267"/>
                  <a:pt x="4276433" y="5342177"/>
                  <a:pt x="4286478" y="5606086"/>
                </a:cubicBezTo>
                <a:cubicBezTo>
                  <a:pt x="4295610" y="5836208"/>
                  <a:pt x="4315700" y="6066330"/>
                  <a:pt x="4373231" y="6290060"/>
                </a:cubicBezTo>
                <a:cubicBezTo>
                  <a:pt x="4378710" y="6310150"/>
                  <a:pt x="4385102" y="6330240"/>
                  <a:pt x="4391494" y="6350330"/>
                </a:cubicBezTo>
                <a:cubicBezTo>
                  <a:pt x="4410671" y="6408774"/>
                  <a:pt x="4449938" y="6448954"/>
                  <a:pt x="4511121" y="6460825"/>
                </a:cubicBezTo>
                <a:cubicBezTo>
                  <a:pt x="4624356" y="6482741"/>
                  <a:pt x="4737590" y="6501918"/>
                  <a:pt x="4850825" y="6521095"/>
                </a:cubicBezTo>
                <a:cubicBezTo>
                  <a:pt x="5049899" y="6553970"/>
                  <a:pt x="5248972" y="6586844"/>
                  <a:pt x="5448046" y="6618806"/>
                </a:cubicBezTo>
                <a:cubicBezTo>
                  <a:pt x="5479094" y="6623372"/>
                  <a:pt x="5493705" y="6637069"/>
                  <a:pt x="5490053" y="6669944"/>
                </a:cubicBezTo>
                <a:cubicBezTo>
                  <a:pt x="5486400" y="6704645"/>
                  <a:pt x="5489139" y="6739346"/>
                  <a:pt x="5481834" y="6773134"/>
                </a:cubicBezTo>
                <a:cubicBezTo>
                  <a:pt x="5470876" y="6823359"/>
                  <a:pt x="5429782" y="6852580"/>
                  <a:pt x="5379557" y="6855320"/>
                </a:cubicBezTo>
                <a:cubicBezTo>
                  <a:pt x="5321114" y="6858059"/>
                  <a:pt x="5300111" y="6844362"/>
                  <a:pt x="5276368" y="6785918"/>
                </a:cubicBezTo>
                <a:cubicBezTo>
                  <a:pt x="5271802" y="6774047"/>
                  <a:pt x="5267236" y="6763088"/>
                  <a:pt x="5263584" y="6751217"/>
                </a:cubicBezTo>
                <a:cubicBezTo>
                  <a:pt x="5248059" y="6699166"/>
                  <a:pt x="5211532" y="6678162"/>
                  <a:pt x="5158568" y="6672684"/>
                </a:cubicBezTo>
                <a:cubicBezTo>
                  <a:pt x="4963146" y="6652593"/>
                  <a:pt x="4766812" y="6630677"/>
                  <a:pt x="4571391" y="6608761"/>
                </a:cubicBezTo>
                <a:cubicBezTo>
                  <a:pt x="4478247" y="6597803"/>
                  <a:pt x="4389668" y="6603281"/>
                  <a:pt x="4306568" y="6655333"/>
                </a:cubicBezTo>
                <a:cubicBezTo>
                  <a:pt x="4193334" y="6726561"/>
                  <a:pt x="4066401" y="6725648"/>
                  <a:pt x="3938556" y="6711950"/>
                </a:cubicBezTo>
                <a:cubicBezTo>
                  <a:pt x="3852716" y="6702818"/>
                  <a:pt x="3766877" y="6684555"/>
                  <a:pt x="3681038" y="6676336"/>
                </a:cubicBezTo>
                <a:cubicBezTo>
                  <a:pt x="3626247" y="6670857"/>
                  <a:pt x="3569630" y="6671770"/>
                  <a:pt x="3514839" y="6679989"/>
                </a:cubicBezTo>
                <a:cubicBezTo>
                  <a:pt x="3434479" y="6691860"/>
                  <a:pt x="3379688" y="6740259"/>
                  <a:pt x="3355945" y="6817879"/>
                </a:cubicBezTo>
                <a:cubicBezTo>
                  <a:pt x="3347727" y="6846188"/>
                  <a:pt x="3333116" y="6855320"/>
                  <a:pt x="3305720" y="6854407"/>
                </a:cubicBezTo>
                <a:cubicBezTo>
                  <a:pt x="3260061" y="6852580"/>
                  <a:pt x="3215315" y="6854407"/>
                  <a:pt x="3172396" y="6854407"/>
                </a:cubicBezTo>
                <a:cubicBezTo>
                  <a:pt x="3164177" y="6790484"/>
                  <a:pt x="3156872" y="6732953"/>
                  <a:pt x="3148653" y="6675423"/>
                </a:cubicBezTo>
                <a:cubicBezTo>
                  <a:pt x="3144087" y="6646201"/>
                  <a:pt x="3165090" y="6646201"/>
                  <a:pt x="3182441" y="6642548"/>
                </a:cubicBezTo>
                <a:cubicBezTo>
                  <a:pt x="3300241" y="6617893"/>
                  <a:pt x="3417129" y="6592323"/>
                  <a:pt x="3534929" y="6568581"/>
                </a:cubicBezTo>
                <a:cubicBezTo>
                  <a:pt x="3583328" y="6558536"/>
                  <a:pt x="3631726" y="6546664"/>
                  <a:pt x="3681038" y="6541185"/>
                </a:cubicBezTo>
                <a:cubicBezTo>
                  <a:pt x="3766877" y="6530227"/>
                  <a:pt x="3830800" y="6485481"/>
                  <a:pt x="3881025" y="6418818"/>
                </a:cubicBezTo>
                <a:cubicBezTo>
                  <a:pt x="3952253" y="6323848"/>
                  <a:pt x="3980562" y="6212439"/>
                  <a:pt x="4001565" y="6098292"/>
                </a:cubicBezTo>
                <a:cubicBezTo>
                  <a:pt x="4040832" y="5885520"/>
                  <a:pt x="4034440" y="5670922"/>
                  <a:pt x="4012523" y="5457237"/>
                </a:cubicBezTo>
                <a:cubicBezTo>
                  <a:pt x="3997912" y="5314781"/>
                  <a:pt x="3972343" y="5172324"/>
                  <a:pt x="3965038" y="5028955"/>
                </a:cubicBezTo>
                <a:cubicBezTo>
                  <a:pt x="3958646" y="4902023"/>
                  <a:pt x="3968691" y="4774177"/>
                  <a:pt x="3973257" y="4647245"/>
                </a:cubicBezTo>
                <a:cubicBezTo>
                  <a:pt x="3975083" y="4599759"/>
                  <a:pt x="3971430" y="4589714"/>
                  <a:pt x="3924858" y="4580582"/>
                </a:cubicBezTo>
                <a:cubicBezTo>
                  <a:pt x="3877372" y="4572364"/>
                  <a:pt x="3828974" y="4566885"/>
                  <a:pt x="3781488" y="4566885"/>
                </a:cubicBezTo>
                <a:cubicBezTo>
                  <a:pt x="3608897" y="4567798"/>
                  <a:pt x="3437218" y="4571450"/>
                  <a:pt x="3264627" y="4573277"/>
                </a:cubicBezTo>
                <a:cubicBezTo>
                  <a:pt x="3227187" y="4573277"/>
                  <a:pt x="3203444" y="4593367"/>
                  <a:pt x="3199791" y="4627155"/>
                </a:cubicBezTo>
                <a:cubicBezTo>
                  <a:pt x="3194312" y="4683772"/>
                  <a:pt x="3193399" y="4740389"/>
                  <a:pt x="3195225" y="4797007"/>
                </a:cubicBezTo>
                <a:cubicBezTo>
                  <a:pt x="3204357" y="5147669"/>
                  <a:pt x="3434479" y="5659964"/>
                  <a:pt x="3557759" y="5982317"/>
                </a:cubicBezTo>
                <a:cubicBezTo>
                  <a:pt x="3569630" y="6012452"/>
                  <a:pt x="3514839" y="5985970"/>
                  <a:pt x="3530363" y="6014279"/>
                </a:cubicBezTo>
                <a:cubicBezTo>
                  <a:pt x="3638119" y="6207874"/>
                  <a:pt x="3604331" y="6278189"/>
                  <a:pt x="3559585" y="6489134"/>
                </a:cubicBezTo>
                <a:cubicBezTo>
                  <a:pt x="3556845" y="6503745"/>
                  <a:pt x="3543148" y="6522008"/>
                  <a:pt x="3529450" y="6528400"/>
                </a:cubicBezTo>
                <a:cubicBezTo>
                  <a:pt x="3483791" y="6549404"/>
                  <a:pt x="3436305" y="6568581"/>
                  <a:pt x="3387907" y="6583191"/>
                </a:cubicBezTo>
                <a:cubicBezTo>
                  <a:pt x="3338595" y="6597803"/>
                  <a:pt x="3344074" y="6540272"/>
                  <a:pt x="3314852" y="6503745"/>
                </a:cubicBezTo>
                <a:cubicBezTo>
                  <a:pt x="3264627" y="6532966"/>
                  <a:pt x="3208923" y="6619719"/>
                  <a:pt x="3160524" y="6648941"/>
                </a:cubicBezTo>
                <a:cubicBezTo>
                  <a:pt x="3054595" y="6714690"/>
                  <a:pt x="2901181" y="6717429"/>
                  <a:pt x="2778814" y="6734780"/>
                </a:cubicBezTo>
                <a:cubicBezTo>
                  <a:pt x="2772422" y="6735693"/>
                  <a:pt x="2766029" y="6735693"/>
                  <a:pt x="2760550" y="6736606"/>
                </a:cubicBezTo>
                <a:cubicBezTo>
                  <a:pt x="2706673" y="6739346"/>
                  <a:pt x="2667406" y="6722909"/>
                  <a:pt x="2657361" y="6693687"/>
                </a:cubicBezTo>
                <a:cubicBezTo>
                  <a:pt x="2645490" y="6658986"/>
                  <a:pt x="2673798" y="6591410"/>
                  <a:pt x="2711239" y="6566754"/>
                </a:cubicBezTo>
                <a:cubicBezTo>
                  <a:pt x="2767856" y="6529314"/>
                  <a:pt x="2829039" y="6496439"/>
                  <a:pt x="2881090" y="6452606"/>
                </a:cubicBezTo>
                <a:cubicBezTo>
                  <a:pt x="2945013" y="6398729"/>
                  <a:pt x="3006197" y="6340285"/>
                  <a:pt x="3061900" y="6277275"/>
                </a:cubicBezTo>
                <a:cubicBezTo>
                  <a:pt x="3108473" y="6224311"/>
                  <a:pt x="3101167" y="6122948"/>
                  <a:pt x="3055508" y="6127514"/>
                </a:cubicBezTo>
                <a:cubicBezTo>
                  <a:pt x="3041811" y="6112902"/>
                  <a:pt x="2971495" y="6108336"/>
                  <a:pt x="2950492" y="6104684"/>
                </a:cubicBezTo>
                <a:cubicBezTo>
                  <a:pt x="2867393" y="6090073"/>
                  <a:pt x="2846390" y="6071809"/>
                  <a:pt x="2763290" y="6059938"/>
                </a:cubicBezTo>
                <a:cubicBezTo>
                  <a:pt x="2730415" y="6055372"/>
                  <a:pt x="2696628" y="6006060"/>
                  <a:pt x="2690235" y="5968620"/>
                </a:cubicBezTo>
                <a:cubicBezTo>
                  <a:pt x="2643663" y="5709276"/>
                  <a:pt x="2594351" y="5449932"/>
                  <a:pt x="2545952" y="5190588"/>
                </a:cubicBezTo>
                <a:cubicBezTo>
                  <a:pt x="2543213" y="5176890"/>
                  <a:pt x="2540474" y="5164106"/>
                  <a:pt x="2534994" y="5139450"/>
                </a:cubicBezTo>
                <a:cubicBezTo>
                  <a:pt x="2526776" y="5161367"/>
                  <a:pt x="2521297" y="5173238"/>
                  <a:pt x="2517644" y="5186022"/>
                </a:cubicBezTo>
                <a:cubicBezTo>
                  <a:pt x="2493901" y="5269122"/>
                  <a:pt x="2468332" y="5352221"/>
                  <a:pt x="2447329" y="5436234"/>
                </a:cubicBezTo>
                <a:cubicBezTo>
                  <a:pt x="2407149" y="5598781"/>
                  <a:pt x="2352358" y="5755848"/>
                  <a:pt x="2290262" y="5912002"/>
                </a:cubicBezTo>
                <a:cubicBezTo>
                  <a:pt x="2264692" y="5976838"/>
                  <a:pt x="2271085" y="6048067"/>
                  <a:pt x="2254647" y="6116555"/>
                </a:cubicBezTo>
                <a:cubicBezTo>
                  <a:pt x="2235471" y="6199655"/>
                  <a:pt x="2229991" y="6186870"/>
                  <a:pt x="2242776" y="6269057"/>
                </a:cubicBezTo>
                <a:cubicBezTo>
                  <a:pt x="2251908" y="6327500"/>
                  <a:pt x="2240036" y="6434343"/>
                  <a:pt x="2215381" y="6490047"/>
                </a:cubicBezTo>
                <a:cubicBezTo>
                  <a:pt x="2200770" y="6522921"/>
                  <a:pt x="2209901" y="6585018"/>
                  <a:pt x="2171548" y="6580452"/>
                </a:cubicBezTo>
                <a:cubicBezTo>
                  <a:pt x="2138673" y="6576799"/>
                  <a:pt x="2021786" y="6575886"/>
                  <a:pt x="1988911" y="6570407"/>
                </a:cubicBezTo>
                <a:cubicBezTo>
                  <a:pt x="1970648" y="6545751"/>
                  <a:pt x="1975214" y="6527487"/>
                  <a:pt x="1961516" y="6458086"/>
                </a:cubicBezTo>
                <a:cubicBezTo>
                  <a:pt x="1862892" y="6459912"/>
                  <a:pt x="1874763" y="6514703"/>
                  <a:pt x="1792577" y="6552143"/>
                </a:cubicBezTo>
                <a:cubicBezTo>
                  <a:pt x="1741439" y="6550317"/>
                  <a:pt x="1043767" y="6569494"/>
                  <a:pt x="992629" y="6564928"/>
                </a:cubicBezTo>
                <a:cubicBezTo>
                  <a:pt x="978018" y="6564015"/>
                  <a:pt x="964321" y="6561275"/>
                  <a:pt x="942404" y="6557622"/>
                </a:cubicBezTo>
                <a:cubicBezTo>
                  <a:pt x="915922" y="6529314"/>
                  <a:pt x="1030070" y="6416993"/>
                  <a:pt x="1041028" y="6406034"/>
                </a:cubicBezTo>
                <a:cubicBezTo>
                  <a:pt x="1096732" y="6370420"/>
                  <a:pt x="1135086" y="6358549"/>
                  <a:pt x="1212706" y="6323848"/>
                </a:cubicBezTo>
                <a:cubicBezTo>
                  <a:pt x="1266584" y="6299192"/>
                  <a:pt x="1333246" y="6270883"/>
                  <a:pt x="1384385" y="6241661"/>
                </a:cubicBezTo>
                <a:cubicBezTo>
                  <a:pt x="1447394" y="6205134"/>
                  <a:pt x="1504011" y="6192349"/>
                  <a:pt x="1562455" y="6148517"/>
                </a:cubicBezTo>
                <a:cubicBezTo>
                  <a:pt x="1583458" y="6132992"/>
                  <a:pt x="1598982" y="6107423"/>
                  <a:pt x="1611767" y="6084594"/>
                </a:cubicBezTo>
                <a:cubicBezTo>
                  <a:pt x="1629117" y="6053545"/>
                  <a:pt x="1620899" y="6033456"/>
                  <a:pt x="1588024" y="6019758"/>
                </a:cubicBezTo>
                <a:cubicBezTo>
                  <a:pt x="1504011" y="5984144"/>
                  <a:pt x="1486661" y="5959488"/>
                  <a:pt x="1515883" y="5869083"/>
                </a:cubicBezTo>
                <a:cubicBezTo>
                  <a:pt x="1571587" y="5694665"/>
                  <a:pt x="1630944" y="5521160"/>
                  <a:pt x="1695780" y="5350395"/>
                </a:cubicBezTo>
                <a:cubicBezTo>
                  <a:pt x="1762442" y="5175064"/>
                  <a:pt x="1972474" y="4357766"/>
                  <a:pt x="1973387" y="4330370"/>
                </a:cubicBezTo>
                <a:cubicBezTo>
                  <a:pt x="1975214" y="4209830"/>
                  <a:pt x="2028178" y="4120338"/>
                  <a:pt x="2136847" y="4068287"/>
                </a:cubicBezTo>
                <a:cubicBezTo>
                  <a:pt x="2253734" y="4011670"/>
                  <a:pt x="2371535" y="3955965"/>
                  <a:pt x="2492075" y="3906654"/>
                </a:cubicBezTo>
                <a:cubicBezTo>
                  <a:pt x="2865566" y="3754152"/>
                  <a:pt x="3239971" y="3603477"/>
                  <a:pt x="3626247" y="3483850"/>
                </a:cubicBezTo>
                <a:cubicBezTo>
                  <a:pt x="3657295" y="3474718"/>
                  <a:pt x="3686517" y="3461934"/>
                  <a:pt x="3684691" y="3422667"/>
                </a:cubicBezTo>
                <a:cubicBezTo>
                  <a:pt x="3683778" y="3376095"/>
                  <a:pt x="3700215" y="3319477"/>
                  <a:pt x="3636292" y="3300301"/>
                </a:cubicBezTo>
                <a:cubicBezTo>
                  <a:pt x="3555932" y="3276558"/>
                  <a:pt x="3474659" y="3256468"/>
                  <a:pt x="3393386" y="3236378"/>
                </a:cubicBezTo>
                <a:cubicBezTo>
                  <a:pt x="3327637" y="3219940"/>
                  <a:pt x="3260974" y="3205330"/>
                  <a:pt x="3195225" y="3187066"/>
                </a:cubicBezTo>
                <a:cubicBezTo>
                  <a:pt x="3163264" y="3177934"/>
                  <a:pt x="3141347" y="3177934"/>
                  <a:pt x="3123997" y="3210809"/>
                </a:cubicBezTo>
                <a:cubicBezTo>
                  <a:pt x="3102081" y="3251902"/>
                  <a:pt x="3060988" y="3249162"/>
                  <a:pt x="3022634" y="3249162"/>
                </a:cubicBezTo>
                <a:cubicBezTo>
                  <a:pt x="2919444" y="3248249"/>
                  <a:pt x="2817168" y="3244596"/>
                  <a:pt x="2713978" y="3244596"/>
                </a:cubicBezTo>
                <a:cubicBezTo>
                  <a:pt x="2138673" y="3243683"/>
                  <a:pt x="1564281" y="3244596"/>
                  <a:pt x="988977" y="3244596"/>
                </a:cubicBezTo>
                <a:cubicBezTo>
                  <a:pt x="973452" y="3244596"/>
                  <a:pt x="957015" y="3244596"/>
                  <a:pt x="937838" y="3244596"/>
                </a:cubicBezTo>
                <a:cubicBezTo>
                  <a:pt x="936012" y="3278384"/>
                  <a:pt x="933272" y="3308519"/>
                  <a:pt x="933272" y="3339567"/>
                </a:cubicBezTo>
                <a:cubicBezTo>
                  <a:pt x="928706" y="4043631"/>
                  <a:pt x="923227" y="4746782"/>
                  <a:pt x="918661" y="5450845"/>
                </a:cubicBezTo>
                <a:cubicBezTo>
                  <a:pt x="916835" y="5793288"/>
                  <a:pt x="917748" y="6134819"/>
                  <a:pt x="919575" y="6477262"/>
                </a:cubicBezTo>
                <a:cubicBezTo>
                  <a:pt x="919575" y="6516529"/>
                  <a:pt x="904964" y="6533880"/>
                  <a:pt x="871176" y="6536619"/>
                </a:cubicBezTo>
                <a:cubicBezTo>
                  <a:pt x="813646" y="6542098"/>
                  <a:pt x="755202" y="6544838"/>
                  <a:pt x="697671" y="6544838"/>
                </a:cubicBezTo>
                <a:cubicBezTo>
                  <a:pt x="606353" y="6544838"/>
                  <a:pt x="605440" y="6543012"/>
                  <a:pt x="605440" y="6450780"/>
                </a:cubicBezTo>
                <a:cubicBezTo>
                  <a:pt x="606353" y="5697404"/>
                  <a:pt x="608179" y="4944029"/>
                  <a:pt x="606353" y="4190653"/>
                </a:cubicBezTo>
                <a:cubicBezTo>
                  <a:pt x="605440" y="3901175"/>
                  <a:pt x="596308" y="3610783"/>
                  <a:pt x="590829" y="3321304"/>
                </a:cubicBezTo>
                <a:cubicBezTo>
                  <a:pt x="589916" y="3272905"/>
                  <a:pt x="578958" y="3257381"/>
                  <a:pt x="530559" y="3255555"/>
                </a:cubicBezTo>
                <a:cubicBezTo>
                  <a:pt x="407279" y="3250076"/>
                  <a:pt x="283087" y="3245510"/>
                  <a:pt x="158894" y="3244596"/>
                </a:cubicBezTo>
              </a:path>
            </a:pathLst>
          </a:custGeom>
          <a:solidFill>
            <a:schemeClr val="bg1"/>
          </a:solidFill>
          <a:ln w="91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Donut 24">
            <a:extLst>
              <a:ext uri="{FF2B5EF4-FFF2-40B4-BE49-F238E27FC236}">
                <a16:creationId xmlns:a16="http://schemas.microsoft.com/office/drawing/2014/main" xmlns="" id="{2358F6B7-5407-478C-BBCE-24DB33354B70}"/>
              </a:ext>
            </a:extLst>
          </p:cNvPr>
          <p:cNvSpPr/>
          <p:nvPr/>
        </p:nvSpPr>
        <p:spPr>
          <a:xfrm>
            <a:off x="438039" y="5089380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3" name="Rounded Rectangle 51">
            <a:extLst>
              <a:ext uri="{FF2B5EF4-FFF2-40B4-BE49-F238E27FC236}">
                <a16:creationId xmlns:a16="http://schemas.microsoft.com/office/drawing/2014/main" xmlns="" id="{B83253D3-E181-4488-9CD9-39D21527F719}"/>
              </a:ext>
            </a:extLst>
          </p:cNvPr>
          <p:cNvSpPr/>
          <p:nvPr/>
        </p:nvSpPr>
        <p:spPr>
          <a:xfrm rot="16200000" flipH="1">
            <a:off x="476010" y="3944660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27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-6266" y="6176033"/>
            <a:ext cx="12192000" cy="677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859" y="0"/>
            <a:ext cx="8667750" cy="1247775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10423609" y="2326341"/>
            <a:ext cx="992944" cy="32810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9520518" y="623887"/>
            <a:ext cx="1035423" cy="669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987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-6266" y="6176033"/>
            <a:ext cx="12192000" cy="677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859" y="0"/>
            <a:ext cx="8667750" cy="124777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434" y="1247775"/>
            <a:ext cx="8639175" cy="1190625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10423609" y="2326341"/>
            <a:ext cx="992944" cy="32810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9520518" y="623887"/>
            <a:ext cx="1035423" cy="669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9520518" y="1768849"/>
            <a:ext cx="1035423" cy="669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03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-6266" y="6176033"/>
            <a:ext cx="12192000" cy="677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859" y="0"/>
            <a:ext cx="8667750" cy="124777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434" y="1247775"/>
            <a:ext cx="8639175" cy="119062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933" y="2438400"/>
            <a:ext cx="9020175" cy="3038475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10423609" y="2326341"/>
            <a:ext cx="992944" cy="32810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9520518" y="623887"/>
            <a:ext cx="1035423" cy="6695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9520518" y="623887"/>
            <a:ext cx="1035423" cy="669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9520518" y="1768849"/>
            <a:ext cx="1035423" cy="669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9256059" y="4822127"/>
            <a:ext cx="1035423" cy="669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090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-6266" y="6176033"/>
            <a:ext cx="12192000" cy="677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859" y="0"/>
            <a:ext cx="8667750" cy="124777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434" y="1247775"/>
            <a:ext cx="8639175" cy="119062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933" y="2438400"/>
            <a:ext cx="9020175" cy="3038475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10423609" y="2326341"/>
            <a:ext cx="992944" cy="32810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9520518" y="623887"/>
            <a:ext cx="1035423" cy="6695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9520518" y="623887"/>
            <a:ext cx="1035423" cy="669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9520518" y="1768849"/>
            <a:ext cx="1035423" cy="669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9256059" y="4822127"/>
            <a:ext cx="1035423" cy="669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ctangle 38">
            <a:extLst>
              <a:ext uri="{FF2B5EF4-FFF2-40B4-BE49-F238E27FC236}">
                <a16:creationId xmlns:a16="http://schemas.microsoft.com/office/drawing/2014/main" xmlns="" id="{77C4E132-F378-4B0A-BC41-C120B956AE24}"/>
              </a:ext>
            </a:extLst>
          </p:cNvPr>
          <p:cNvSpPr/>
          <p:nvPr/>
        </p:nvSpPr>
        <p:spPr>
          <a:xfrm>
            <a:off x="-10521" y="0"/>
            <a:ext cx="12196255" cy="6176033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pt-BR" sz="4400" b="1" dirty="0">
                <a:solidFill>
                  <a:schemeClr val="bg1"/>
                </a:solidFill>
              </a:rPr>
              <a:t>Se tivéssemos uma função contínua em vez de</a:t>
            </a:r>
          </a:p>
          <a:p>
            <a:pPr algn="ctr"/>
            <a:r>
              <a:rPr lang="pt-BR" sz="4400" b="1" dirty="0">
                <a:solidFill>
                  <a:schemeClr val="bg1"/>
                </a:solidFill>
              </a:rPr>
              <a:t>um monte de </a:t>
            </a:r>
            <a:r>
              <a:rPr lang="pt-BR" sz="4400" b="1" dirty="0" smtClean="0">
                <a:solidFill>
                  <a:schemeClr val="bg1"/>
                </a:solidFill>
              </a:rPr>
              <a:t>pontos, </a:t>
            </a:r>
            <a:r>
              <a:rPr lang="pt-BR" sz="4400" b="1" dirty="0">
                <a:solidFill>
                  <a:schemeClr val="bg1"/>
                </a:solidFill>
              </a:rPr>
              <a:t>poderíamos encontrar </a:t>
            </a:r>
            <a:r>
              <a:rPr lang="pt-BR" sz="4400" b="1" dirty="0" smtClean="0">
                <a:solidFill>
                  <a:schemeClr val="bg1"/>
                </a:solidFill>
              </a:rPr>
              <a:t>o máximo dela através do cálculo do Gradiente da função.</a:t>
            </a:r>
            <a:endParaRPr lang="pt-BR" sz="4400" b="1" dirty="0">
              <a:solidFill>
                <a:schemeClr val="bg1"/>
              </a:solidFill>
            </a:endParaRPr>
          </a:p>
          <a:p>
            <a:pPr algn="ctr"/>
            <a:r>
              <a:rPr lang="pt-BR" sz="4400" b="1" dirty="0">
                <a:solidFill>
                  <a:schemeClr val="bg1"/>
                </a:solidFill>
              </a:rPr>
              <a:t>• Como podemos converter nosso conjunto de pontos em </a:t>
            </a:r>
            <a:r>
              <a:rPr lang="pt-BR" sz="4400" b="1" dirty="0" smtClean="0">
                <a:solidFill>
                  <a:schemeClr val="bg1"/>
                </a:solidFill>
              </a:rPr>
              <a:t>um função </a:t>
            </a:r>
            <a:r>
              <a:rPr lang="pt-BR" sz="4400" b="1" dirty="0">
                <a:solidFill>
                  <a:schemeClr val="bg1"/>
                </a:solidFill>
              </a:rPr>
              <a:t>contínua?</a:t>
            </a:r>
            <a:endParaRPr 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44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A412EB5-7FBD-4FB6-AFC6-02B28B4DDC9C}"/>
              </a:ext>
            </a:extLst>
          </p:cNvPr>
          <p:cNvGrpSpPr/>
          <p:nvPr/>
        </p:nvGrpSpPr>
        <p:grpSpPr>
          <a:xfrm>
            <a:off x="-30456" y="6705945"/>
            <a:ext cx="12240040" cy="170806"/>
            <a:chOff x="-48040" y="6512575"/>
            <a:chExt cx="12240040" cy="364176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xmlns="" id="{268E4950-C53F-4548-BD3E-2DEB4402EB8E}"/>
                </a:ext>
              </a:extLst>
            </p:cNvPr>
            <p:cNvSpPr/>
            <p:nvPr/>
          </p:nvSpPr>
          <p:spPr>
            <a:xfrm>
              <a:off x="-17584" y="6512575"/>
              <a:ext cx="12192000" cy="36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xmlns="" id="{796A721B-7F76-4C8E-9A10-2CB56718CFED}"/>
                </a:ext>
              </a:extLst>
            </p:cNvPr>
            <p:cNvSpPr/>
            <p:nvPr/>
          </p:nvSpPr>
          <p:spPr>
            <a:xfrm>
              <a:off x="-48040" y="6526705"/>
              <a:ext cx="12240040" cy="347675"/>
            </a:xfrm>
            <a:custGeom>
              <a:avLst/>
              <a:gdLst>
                <a:gd name="connsiteX0" fmla="*/ 12135116 w 12240040"/>
                <a:gd name="connsiteY0" fmla="*/ 0 h 347675"/>
                <a:gd name="connsiteX1" fmla="*/ 12240040 w 12240040"/>
                <a:gd name="connsiteY1" fmla="*/ 0 h 347675"/>
                <a:gd name="connsiteX2" fmla="*/ 12075846 w 12240040"/>
                <a:gd name="connsiteY2" fmla="*/ 347675 h 347675"/>
                <a:gd name="connsiteX3" fmla="*/ 11970922 w 12240040"/>
                <a:gd name="connsiteY3" fmla="*/ 347675 h 347675"/>
                <a:gd name="connsiteX4" fmla="*/ 11930117 w 12240040"/>
                <a:gd name="connsiteY4" fmla="*/ 0 h 347675"/>
                <a:gd name="connsiteX5" fmla="*/ 12035041 w 12240040"/>
                <a:gd name="connsiteY5" fmla="*/ 0 h 347675"/>
                <a:gd name="connsiteX6" fmla="*/ 11870847 w 12240040"/>
                <a:gd name="connsiteY6" fmla="*/ 347675 h 347675"/>
                <a:gd name="connsiteX7" fmla="*/ 11765923 w 12240040"/>
                <a:gd name="connsiteY7" fmla="*/ 347675 h 347675"/>
                <a:gd name="connsiteX8" fmla="*/ 11725116 w 12240040"/>
                <a:gd name="connsiteY8" fmla="*/ 0 h 347675"/>
                <a:gd name="connsiteX9" fmla="*/ 11830040 w 12240040"/>
                <a:gd name="connsiteY9" fmla="*/ 0 h 347675"/>
                <a:gd name="connsiteX10" fmla="*/ 11665846 w 12240040"/>
                <a:gd name="connsiteY10" fmla="*/ 347675 h 347675"/>
                <a:gd name="connsiteX11" fmla="*/ 11560922 w 12240040"/>
                <a:gd name="connsiteY11" fmla="*/ 347675 h 347675"/>
                <a:gd name="connsiteX12" fmla="*/ 11520115 w 12240040"/>
                <a:gd name="connsiteY12" fmla="*/ 0 h 347675"/>
                <a:gd name="connsiteX13" fmla="*/ 11625039 w 12240040"/>
                <a:gd name="connsiteY13" fmla="*/ 0 h 347675"/>
                <a:gd name="connsiteX14" fmla="*/ 11460845 w 12240040"/>
                <a:gd name="connsiteY14" fmla="*/ 347675 h 347675"/>
                <a:gd name="connsiteX15" fmla="*/ 11355921 w 12240040"/>
                <a:gd name="connsiteY15" fmla="*/ 347675 h 347675"/>
                <a:gd name="connsiteX16" fmla="*/ 11315114 w 12240040"/>
                <a:gd name="connsiteY16" fmla="*/ 0 h 347675"/>
                <a:gd name="connsiteX17" fmla="*/ 11420038 w 12240040"/>
                <a:gd name="connsiteY17" fmla="*/ 0 h 347675"/>
                <a:gd name="connsiteX18" fmla="*/ 11255844 w 12240040"/>
                <a:gd name="connsiteY18" fmla="*/ 347675 h 347675"/>
                <a:gd name="connsiteX19" fmla="*/ 11150920 w 12240040"/>
                <a:gd name="connsiteY19" fmla="*/ 347675 h 347675"/>
                <a:gd name="connsiteX20" fmla="*/ 11110113 w 12240040"/>
                <a:gd name="connsiteY20" fmla="*/ 0 h 347675"/>
                <a:gd name="connsiteX21" fmla="*/ 11215037 w 12240040"/>
                <a:gd name="connsiteY21" fmla="*/ 0 h 347675"/>
                <a:gd name="connsiteX22" fmla="*/ 11050843 w 12240040"/>
                <a:gd name="connsiteY22" fmla="*/ 347675 h 347675"/>
                <a:gd name="connsiteX23" fmla="*/ 10945919 w 12240040"/>
                <a:gd name="connsiteY23" fmla="*/ 347675 h 347675"/>
                <a:gd name="connsiteX24" fmla="*/ 10905112 w 12240040"/>
                <a:gd name="connsiteY24" fmla="*/ 0 h 347675"/>
                <a:gd name="connsiteX25" fmla="*/ 11010036 w 12240040"/>
                <a:gd name="connsiteY25" fmla="*/ 0 h 347675"/>
                <a:gd name="connsiteX26" fmla="*/ 10845842 w 12240040"/>
                <a:gd name="connsiteY26" fmla="*/ 347675 h 347675"/>
                <a:gd name="connsiteX27" fmla="*/ 10740918 w 12240040"/>
                <a:gd name="connsiteY27" fmla="*/ 347675 h 347675"/>
                <a:gd name="connsiteX28" fmla="*/ 10700111 w 12240040"/>
                <a:gd name="connsiteY28" fmla="*/ 0 h 347675"/>
                <a:gd name="connsiteX29" fmla="*/ 10805035 w 12240040"/>
                <a:gd name="connsiteY29" fmla="*/ 0 h 347675"/>
                <a:gd name="connsiteX30" fmla="*/ 10640841 w 12240040"/>
                <a:gd name="connsiteY30" fmla="*/ 347675 h 347675"/>
                <a:gd name="connsiteX31" fmla="*/ 10535917 w 12240040"/>
                <a:gd name="connsiteY31" fmla="*/ 347675 h 347675"/>
                <a:gd name="connsiteX32" fmla="*/ 10495110 w 12240040"/>
                <a:gd name="connsiteY32" fmla="*/ 0 h 347675"/>
                <a:gd name="connsiteX33" fmla="*/ 10600034 w 12240040"/>
                <a:gd name="connsiteY33" fmla="*/ 0 h 347675"/>
                <a:gd name="connsiteX34" fmla="*/ 10435840 w 12240040"/>
                <a:gd name="connsiteY34" fmla="*/ 347675 h 347675"/>
                <a:gd name="connsiteX35" fmla="*/ 10330916 w 12240040"/>
                <a:gd name="connsiteY35" fmla="*/ 347675 h 347675"/>
                <a:gd name="connsiteX36" fmla="*/ 10290109 w 12240040"/>
                <a:gd name="connsiteY36" fmla="*/ 0 h 347675"/>
                <a:gd name="connsiteX37" fmla="*/ 10395033 w 12240040"/>
                <a:gd name="connsiteY37" fmla="*/ 0 h 347675"/>
                <a:gd name="connsiteX38" fmla="*/ 10230839 w 12240040"/>
                <a:gd name="connsiteY38" fmla="*/ 347675 h 347675"/>
                <a:gd name="connsiteX39" fmla="*/ 10125915 w 12240040"/>
                <a:gd name="connsiteY39" fmla="*/ 347675 h 347675"/>
                <a:gd name="connsiteX40" fmla="*/ 10085108 w 12240040"/>
                <a:gd name="connsiteY40" fmla="*/ 0 h 347675"/>
                <a:gd name="connsiteX41" fmla="*/ 10190032 w 12240040"/>
                <a:gd name="connsiteY41" fmla="*/ 0 h 347675"/>
                <a:gd name="connsiteX42" fmla="*/ 10025838 w 12240040"/>
                <a:gd name="connsiteY42" fmla="*/ 347675 h 347675"/>
                <a:gd name="connsiteX43" fmla="*/ 9920914 w 12240040"/>
                <a:gd name="connsiteY43" fmla="*/ 347675 h 347675"/>
                <a:gd name="connsiteX44" fmla="*/ 9893895 w 12240040"/>
                <a:gd name="connsiteY44" fmla="*/ 0 h 347675"/>
                <a:gd name="connsiteX45" fmla="*/ 9998819 w 12240040"/>
                <a:gd name="connsiteY45" fmla="*/ 0 h 347675"/>
                <a:gd name="connsiteX46" fmla="*/ 9834625 w 12240040"/>
                <a:gd name="connsiteY46" fmla="*/ 347675 h 347675"/>
                <a:gd name="connsiteX47" fmla="*/ 9729701 w 12240040"/>
                <a:gd name="connsiteY47" fmla="*/ 347675 h 347675"/>
                <a:gd name="connsiteX48" fmla="*/ 9688896 w 12240040"/>
                <a:gd name="connsiteY48" fmla="*/ 0 h 347675"/>
                <a:gd name="connsiteX49" fmla="*/ 9793820 w 12240040"/>
                <a:gd name="connsiteY49" fmla="*/ 0 h 347675"/>
                <a:gd name="connsiteX50" fmla="*/ 9629626 w 12240040"/>
                <a:gd name="connsiteY50" fmla="*/ 347675 h 347675"/>
                <a:gd name="connsiteX51" fmla="*/ 9524702 w 12240040"/>
                <a:gd name="connsiteY51" fmla="*/ 347675 h 347675"/>
                <a:gd name="connsiteX52" fmla="*/ 9483895 w 12240040"/>
                <a:gd name="connsiteY52" fmla="*/ 0 h 347675"/>
                <a:gd name="connsiteX53" fmla="*/ 9588819 w 12240040"/>
                <a:gd name="connsiteY53" fmla="*/ 0 h 347675"/>
                <a:gd name="connsiteX54" fmla="*/ 9424625 w 12240040"/>
                <a:gd name="connsiteY54" fmla="*/ 347675 h 347675"/>
                <a:gd name="connsiteX55" fmla="*/ 9319701 w 12240040"/>
                <a:gd name="connsiteY55" fmla="*/ 347675 h 347675"/>
                <a:gd name="connsiteX56" fmla="*/ 9278894 w 12240040"/>
                <a:gd name="connsiteY56" fmla="*/ 0 h 347675"/>
                <a:gd name="connsiteX57" fmla="*/ 9383818 w 12240040"/>
                <a:gd name="connsiteY57" fmla="*/ 0 h 347675"/>
                <a:gd name="connsiteX58" fmla="*/ 9219624 w 12240040"/>
                <a:gd name="connsiteY58" fmla="*/ 347675 h 347675"/>
                <a:gd name="connsiteX59" fmla="*/ 9114700 w 12240040"/>
                <a:gd name="connsiteY59" fmla="*/ 347675 h 347675"/>
                <a:gd name="connsiteX60" fmla="*/ 9073893 w 12240040"/>
                <a:gd name="connsiteY60" fmla="*/ 0 h 347675"/>
                <a:gd name="connsiteX61" fmla="*/ 9178817 w 12240040"/>
                <a:gd name="connsiteY61" fmla="*/ 0 h 347675"/>
                <a:gd name="connsiteX62" fmla="*/ 9014623 w 12240040"/>
                <a:gd name="connsiteY62" fmla="*/ 347675 h 347675"/>
                <a:gd name="connsiteX63" fmla="*/ 8909699 w 12240040"/>
                <a:gd name="connsiteY63" fmla="*/ 347675 h 347675"/>
                <a:gd name="connsiteX64" fmla="*/ 8868892 w 12240040"/>
                <a:gd name="connsiteY64" fmla="*/ 0 h 347675"/>
                <a:gd name="connsiteX65" fmla="*/ 8973816 w 12240040"/>
                <a:gd name="connsiteY65" fmla="*/ 0 h 347675"/>
                <a:gd name="connsiteX66" fmla="*/ 8809622 w 12240040"/>
                <a:gd name="connsiteY66" fmla="*/ 347675 h 347675"/>
                <a:gd name="connsiteX67" fmla="*/ 8704698 w 12240040"/>
                <a:gd name="connsiteY67" fmla="*/ 347675 h 347675"/>
                <a:gd name="connsiteX68" fmla="*/ 8663891 w 12240040"/>
                <a:gd name="connsiteY68" fmla="*/ 0 h 347675"/>
                <a:gd name="connsiteX69" fmla="*/ 8768815 w 12240040"/>
                <a:gd name="connsiteY69" fmla="*/ 0 h 347675"/>
                <a:gd name="connsiteX70" fmla="*/ 8604621 w 12240040"/>
                <a:gd name="connsiteY70" fmla="*/ 347675 h 347675"/>
                <a:gd name="connsiteX71" fmla="*/ 8499697 w 12240040"/>
                <a:gd name="connsiteY71" fmla="*/ 347675 h 347675"/>
                <a:gd name="connsiteX72" fmla="*/ 8458890 w 12240040"/>
                <a:gd name="connsiteY72" fmla="*/ 0 h 347675"/>
                <a:gd name="connsiteX73" fmla="*/ 8563814 w 12240040"/>
                <a:gd name="connsiteY73" fmla="*/ 0 h 347675"/>
                <a:gd name="connsiteX74" fmla="*/ 8399620 w 12240040"/>
                <a:gd name="connsiteY74" fmla="*/ 347675 h 347675"/>
                <a:gd name="connsiteX75" fmla="*/ 8294696 w 12240040"/>
                <a:gd name="connsiteY75" fmla="*/ 347675 h 347675"/>
                <a:gd name="connsiteX76" fmla="*/ 8253889 w 12240040"/>
                <a:gd name="connsiteY76" fmla="*/ 0 h 347675"/>
                <a:gd name="connsiteX77" fmla="*/ 8358813 w 12240040"/>
                <a:gd name="connsiteY77" fmla="*/ 0 h 347675"/>
                <a:gd name="connsiteX78" fmla="*/ 8194619 w 12240040"/>
                <a:gd name="connsiteY78" fmla="*/ 347675 h 347675"/>
                <a:gd name="connsiteX79" fmla="*/ 8089695 w 12240040"/>
                <a:gd name="connsiteY79" fmla="*/ 347675 h 347675"/>
                <a:gd name="connsiteX80" fmla="*/ 8048888 w 12240040"/>
                <a:gd name="connsiteY80" fmla="*/ 0 h 347675"/>
                <a:gd name="connsiteX81" fmla="*/ 8153812 w 12240040"/>
                <a:gd name="connsiteY81" fmla="*/ 0 h 347675"/>
                <a:gd name="connsiteX82" fmla="*/ 7989618 w 12240040"/>
                <a:gd name="connsiteY82" fmla="*/ 347675 h 347675"/>
                <a:gd name="connsiteX83" fmla="*/ 7884694 w 12240040"/>
                <a:gd name="connsiteY83" fmla="*/ 347675 h 347675"/>
                <a:gd name="connsiteX84" fmla="*/ 7843887 w 12240040"/>
                <a:gd name="connsiteY84" fmla="*/ 0 h 347675"/>
                <a:gd name="connsiteX85" fmla="*/ 7948811 w 12240040"/>
                <a:gd name="connsiteY85" fmla="*/ 0 h 347675"/>
                <a:gd name="connsiteX86" fmla="*/ 7784617 w 12240040"/>
                <a:gd name="connsiteY86" fmla="*/ 347675 h 347675"/>
                <a:gd name="connsiteX87" fmla="*/ 7679693 w 12240040"/>
                <a:gd name="connsiteY87" fmla="*/ 347675 h 347675"/>
                <a:gd name="connsiteX88" fmla="*/ 7652677 w 12240040"/>
                <a:gd name="connsiteY88" fmla="*/ 0 h 347675"/>
                <a:gd name="connsiteX89" fmla="*/ 7757601 w 12240040"/>
                <a:gd name="connsiteY89" fmla="*/ 0 h 347675"/>
                <a:gd name="connsiteX90" fmla="*/ 7593407 w 12240040"/>
                <a:gd name="connsiteY90" fmla="*/ 347675 h 347675"/>
                <a:gd name="connsiteX91" fmla="*/ 7488483 w 12240040"/>
                <a:gd name="connsiteY91" fmla="*/ 347675 h 347675"/>
                <a:gd name="connsiteX92" fmla="*/ 7447678 w 12240040"/>
                <a:gd name="connsiteY92" fmla="*/ 0 h 347675"/>
                <a:gd name="connsiteX93" fmla="*/ 7552602 w 12240040"/>
                <a:gd name="connsiteY93" fmla="*/ 0 h 347675"/>
                <a:gd name="connsiteX94" fmla="*/ 7388408 w 12240040"/>
                <a:gd name="connsiteY94" fmla="*/ 347675 h 347675"/>
                <a:gd name="connsiteX95" fmla="*/ 7283484 w 12240040"/>
                <a:gd name="connsiteY95" fmla="*/ 347675 h 347675"/>
                <a:gd name="connsiteX96" fmla="*/ 7242677 w 12240040"/>
                <a:gd name="connsiteY96" fmla="*/ 0 h 347675"/>
                <a:gd name="connsiteX97" fmla="*/ 7347601 w 12240040"/>
                <a:gd name="connsiteY97" fmla="*/ 0 h 347675"/>
                <a:gd name="connsiteX98" fmla="*/ 7183407 w 12240040"/>
                <a:gd name="connsiteY98" fmla="*/ 347675 h 347675"/>
                <a:gd name="connsiteX99" fmla="*/ 7078483 w 12240040"/>
                <a:gd name="connsiteY99" fmla="*/ 347675 h 347675"/>
                <a:gd name="connsiteX100" fmla="*/ 7037676 w 12240040"/>
                <a:gd name="connsiteY100" fmla="*/ 0 h 347675"/>
                <a:gd name="connsiteX101" fmla="*/ 7142600 w 12240040"/>
                <a:gd name="connsiteY101" fmla="*/ 0 h 347675"/>
                <a:gd name="connsiteX102" fmla="*/ 6978406 w 12240040"/>
                <a:gd name="connsiteY102" fmla="*/ 347675 h 347675"/>
                <a:gd name="connsiteX103" fmla="*/ 6873482 w 12240040"/>
                <a:gd name="connsiteY103" fmla="*/ 347675 h 347675"/>
                <a:gd name="connsiteX104" fmla="*/ 6832675 w 12240040"/>
                <a:gd name="connsiteY104" fmla="*/ 0 h 347675"/>
                <a:gd name="connsiteX105" fmla="*/ 6937599 w 12240040"/>
                <a:gd name="connsiteY105" fmla="*/ 0 h 347675"/>
                <a:gd name="connsiteX106" fmla="*/ 6773405 w 12240040"/>
                <a:gd name="connsiteY106" fmla="*/ 347675 h 347675"/>
                <a:gd name="connsiteX107" fmla="*/ 6668481 w 12240040"/>
                <a:gd name="connsiteY107" fmla="*/ 347675 h 347675"/>
                <a:gd name="connsiteX108" fmla="*/ 6627674 w 12240040"/>
                <a:gd name="connsiteY108" fmla="*/ 0 h 347675"/>
                <a:gd name="connsiteX109" fmla="*/ 6732598 w 12240040"/>
                <a:gd name="connsiteY109" fmla="*/ 0 h 347675"/>
                <a:gd name="connsiteX110" fmla="*/ 6568404 w 12240040"/>
                <a:gd name="connsiteY110" fmla="*/ 347675 h 347675"/>
                <a:gd name="connsiteX111" fmla="*/ 6463480 w 12240040"/>
                <a:gd name="connsiteY111" fmla="*/ 347675 h 347675"/>
                <a:gd name="connsiteX112" fmla="*/ 6422673 w 12240040"/>
                <a:gd name="connsiteY112" fmla="*/ 0 h 347675"/>
                <a:gd name="connsiteX113" fmla="*/ 6527597 w 12240040"/>
                <a:gd name="connsiteY113" fmla="*/ 0 h 347675"/>
                <a:gd name="connsiteX114" fmla="*/ 6363403 w 12240040"/>
                <a:gd name="connsiteY114" fmla="*/ 347675 h 347675"/>
                <a:gd name="connsiteX115" fmla="*/ 6258479 w 12240040"/>
                <a:gd name="connsiteY115" fmla="*/ 347675 h 347675"/>
                <a:gd name="connsiteX116" fmla="*/ 6217672 w 12240040"/>
                <a:gd name="connsiteY116" fmla="*/ 0 h 347675"/>
                <a:gd name="connsiteX117" fmla="*/ 6322596 w 12240040"/>
                <a:gd name="connsiteY117" fmla="*/ 0 h 347675"/>
                <a:gd name="connsiteX118" fmla="*/ 6158402 w 12240040"/>
                <a:gd name="connsiteY118" fmla="*/ 347675 h 347675"/>
                <a:gd name="connsiteX119" fmla="*/ 6053478 w 12240040"/>
                <a:gd name="connsiteY119" fmla="*/ 347675 h 347675"/>
                <a:gd name="connsiteX120" fmla="*/ 6012672 w 12240040"/>
                <a:gd name="connsiteY120" fmla="*/ 0 h 347675"/>
                <a:gd name="connsiteX121" fmla="*/ 6117596 w 12240040"/>
                <a:gd name="connsiteY121" fmla="*/ 0 h 347675"/>
                <a:gd name="connsiteX122" fmla="*/ 5953402 w 12240040"/>
                <a:gd name="connsiteY122" fmla="*/ 347675 h 347675"/>
                <a:gd name="connsiteX123" fmla="*/ 5848478 w 12240040"/>
                <a:gd name="connsiteY123" fmla="*/ 347675 h 347675"/>
                <a:gd name="connsiteX124" fmla="*/ 5807671 w 12240040"/>
                <a:gd name="connsiteY124" fmla="*/ 0 h 347675"/>
                <a:gd name="connsiteX125" fmla="*/ 5912595 w 12240040"/>
                <a:gd name="connsiteY125" fmla="*/ 0 h 347675"/>
                <a:gd name="connsiteX126" fmla="*/ 5748402 w 12240040"/>
                <a:gd name="connsiteY126" fmla="*/ 347675 h 347675"/>
                <a:gd name="connsiteX127" fmla="*/ 5643479 w 12240040"/>
                <a:gd name="connsiteY127" fmla="*/ 347675 h 347675"/>
                <a:gd name="connsiteX128" fmla="*/ 5602671 w 12240040"/>
                <a:gd name="connsiteY128" fmla="*/ 0 h 347675"/>
                <a:gd name="connsiteX129" fmla="*/ 5707595 w 12240040"/>
                <a:gd name="connsiteY129" fmla="*/ 0 h 347675"/>
                <a:gd name="connsiteX130" fmla="*/ 5543402 w 12240040"/>
                <a:gd name="connsiteY130" fmla="*/ 347675 h 347675"/>
                <a:gd name="connsiteX131" fmla="*/ 5438478 w 12240040"/>
                <a:gd name="connsiteY131" fmla="*/ 347675 h 347675"/>
                <a:gd name="connsiteX132" fmla="*/ 5411462 w 12240040"/>
                <a:gd name="connsiteY132" fmla="*/ 0 h 347675"/>
                <a:gd name="connsiteX133" fmla="*/ 5516385 w 12240040"/>
                <a:gd name="connsiteY133" fmla="*/ 0 h 347675"/>
                <a:gd name="connsiteX134" fmla="*/ 5352193 w 12240040"/>
                <a:gd name="connsiteY134" fmla="*/ 347675 h 347675"/>
                <a:gd name="connsiteX135" fmla="*/ 5247268 w 12240040"/>
                <a:gd name="connsiteY135" fmla="*/ 347675 h 347675"/>
                <a:gd name="connsiteX136" fmla="*/ 5206463 w 12240040"/>
                <a:gd name="connsiteY136" fmla="*/ 0 h 347675"/>
                <a:gd name="connsiteX137" fmla="*/ 5311388 w 12240040"/>
                <a:gd name="connsiteY137" fmla="*/ 0 h 347675"/>
                <a:gd name="connsiteX138" fmla="*/ 5147194 w 12240040"/>
                <a:gd name="connsiteY138" fmla="*/ 347675 h 347675"/>
                <a:gd name="connsiteX139" fmla="*/ 5042269 w 12240040"/>
                <a:gd name="connsiteY139" fmla="*/ 347675 h 347675"/>
                <a:gd name="connsiteX140" fmla="*/ 5001460 w 12240040"/>
                <a:gd name="connsiteY140" fmla="*/ 0 h 347675"/>
                <a:gd name="connsiteX141" fmla="*/ 5106386 w 12240040"/>
                <a:gd name="connsiteY141" fmla="*/ 0 h 347675"/>
                <a:gd name="connsiteX142" fmla="*/ 4942191 w 12240040"/>
                <a:gd name="connsiteY142" fmla="*/ 347675 h 347675"/>
                <a:gd name="connsiteX143" fmla="*/ 4837267 w 12240040"/>
                <a:gd name="connsiteY143" fmla="*/ 347675 h 347675"/>
                <a:gd name="connsiteX144" fmla="*/ 4796461 w 12240040"/>
                <a:gd name="connsiteY144" fmla="*/ 0 h 347675"/>
                <a:gd name="connsiteX145" fmla="*/ 4901383 w 12240040"/>
                <a:gd name="connsiteY145" fmla="*/ 0 h 347675"/>
                <a:gd name="connsiteX146" fmla="*/ 4737191 w 12240040"/>
                <a:gd name="connsiteY146" fmla="*/ 347675 h 347675"/>
                <a:gd name="connsiteX147" fmla="*/ 4632266 w 12240040"/>
                <a:gd name="connsiteY147" fmla="*/ 347675 h 347675"/>
                <a:gd name="connsiteX148" fmla="*/ 4591459 w 12240040"/>
                <a:gd name="connsiteY148" fmla="*/ 0 h 347675"/>
                <a:gd name="connsiteX149" fmla="*/ 4696383 w 12240040"/>
                <a:gd name="connsiteY149" fmla="*/ 0 h 347675"/>
                <a:gd name="connsiteX150" fmla="*/ 4532189 w 12240040"/>
                <a:gd name="connsiteY150" fmla="*/ 347675 h 347675"/>
                <a:gd name="connsiteX151" fmla="*/ 4427265 w 12240040"/>
                <a:gd name="connsiteY151" fmla="*/ 347675 h 347675"/>
                <a:gd name="connsiteX152" fmla="*/ 4386457 w 12240040"/>
                <a:gd name="connsiteY152" fmla="*/ 0 h 347675"/>
                <a:gd name="connsiteX153" fmla="*/ 4491381 w 12240040"/>
                <a:gd name="connsiteY153" fmla="*/ 0 h 347675"/>
                <a:gd name="connsiteX154" fmla="*/ 4327188 w 12240040"/>
                <a:gd name="connsiteY154" fmla="*/ 347675 h 347675"/>
                <a:gd name="connsiteX155" fmla="*/ 4222266 w 12240040"/>
                <a:gd name="connsiteY155" fmla="*/ 347675 h 347675"/>
                <a:gd name="connsiteX156" fmla="*/ 4181459 w 12240040"/>
                <a:gd name="connsiteY156" fmla="*/ 0 h 347675"/>
                <a:gd name="connsiteX157" fmla="*/ 4286380 w 12240040"/>
                <a:gd name="connsiteY157" fmla="*/ 0 h 347675"/>
                <a:gd name="connsiteX158" fmla="*/ 4122189 w 12240040"/>
                <a:gd name="connsiteY158" fmla="*/ 347675 h 347675"/>
                <a:gd name="connsiteX159" fmla="*/ 4017265 w 12240040"/>
                <a:gd name="connsiteY159" fmla="*/ 347675 h 347675"/>
                <a:gd name="connsiteX160" fmla="*/ 3976457 w 12240040"/>
                <a:gd name="connsiteY160" fmla="*/ 0 h 347675"/>
                <a:gd name="connsiteX161" fmla="*/ 4081381 w 12240040"/>
                <a:gd name="connsiteY161" fmla="*/ 0 h 347675"/>
                <a:gd name="connsiteX162" fmla="*/ 3917187 w 12240040"/>
                <a:gd name="connsiteY162" fmla="*/ 347675 h 347675"/>
                <a:gd name="connsiteX163" fmla="*/ 3812264 w 12240040"/>
                <a:gd name="connsiteY163" fmla="*/ 347675 h 347675"/>
                <a:gd name="connsiteX164" fmla="*/ 3771456 w 12240040"/>
                <a:gd name="connsiteY164" fmla="*/ 0 h 347675"/>
                <a:gd name="connsiteX165" fmla="*/ 3876380 w 12240040"/>
                <a:gd name="connsiteY165" fmla="*/ 0 h 347675"/>
                <a:gd name="connsiteX166" fmla="*/ 3712187 w 12240040"/>
                <a:gd name="connsiteY166" fmla="*/ 347675 h 347675"/>
                <a:gd name="connsiteX167" fmla="*/ 3607263 w 12240040"/>
                <a:gd name="connsiteY167" fmla="*/ 347675 h 347675"/>
                <a:gd name="connsiteX168" fmla="*/ 3566456 w 12240040"/>
                <a:gd name="connsiteY168" fmla="*/ 0 h 347675"/>
                <a:gd name="connsiteX169" fmla="*/ 3671379 w 12240040"/>
                <a:gd name="connsiteY169" fmla="*/ 0 h 347675"/>
                <a:gd name="connsiteX170" fmla="*/ 3507186 w 12240040"/>
                <a:gd name="connsiteY170" fmla="*/ 347675 h 347675"/>
                <a:gd name="connsiteX171" fmla="*/ 3402262 w 12240040"/>
                <a:gd name="connsiteY171" fmla="*/ 347675 h 347675"/>
                <a:gd name="connsiteX172" fmla="*/ 3361454 w 12240040"/>
                <a:gd name="connsiteY172" fmla="*/ 0 h 347675"/>
                <a:gd name="connsiteX173" fmla="*/ 3466379 w 12240040"/>
                <a:gd name="connsiteY173" fmla="*/ 0 h 347675"/>
                <a:gd name="connsiteX174" fmla="*/ 3302184 w 12240040"/>
                <a:gd name="connsiteY174" fmla="*/ 347675 h 347675"/>
                <a:gd name="connsiteX175" fmla="*/ 3197260 w 12240040"/>
                <a:gd name="connsiteY175" fmla="*/ 347675 h 347675"/>
                <a:gd name="connsiteX176" fmla="*/ 3170244 w 12240040"/>
                <a:gd name="connsiteY176" fmla="*/ 0 h 347675"/>
                <a:gd name="connsiteX177" fmla="*/ 3275168 w 12240040"/>
                <a:gd name="connsiteY177" fmla="*/ 0 h 347675"/>
                <a:gd name="connsiteX178" fmla="*/ 3110974 w 12240040"/>
                <a:gd name="connsiteY178" fmla="*/ 347675 h 347675"/>
                <a:gd name="connsiteX179" fmla="*/ 3006050 w 12240040"/>
                <a:gd name="connsiteY179" fmla="*/ 347675 h 347675"/>
                <a:gd name="connsiteX180" fmla="*/ 2965245 w 12240040"/>
                <a:gd name="connsiteY180" fmla="*/ 0 h 347675"/>
                <a:gd name="connsiteX181" fmla="*/ 3070169 w 12240040"/>
                <a:gd name="connsiteY181" fmla="*/ 0 h 347675"/>
                <a:gd name="connsiteX182" fmla="*/ 2905975 w 12240040"/>
                <a:gd name="connsiteY182" fmla="*/ 347675 h 347675"/>
                <a:gd name="connsiteX183" fmla="*/ 2801051 w 12240040"/>
                <a:gd name="connsiteY183" fmla="*/ 347675 h 347675"/>
                <a:gd name="connsiteX184" fmla="*/ 2760244 w 12240040"/>
                <a:gd name="connsiteY184" fmla="*/ 0 h 347675"/>
                <a:gd name="connsiteX185" fmla="*/ 2865168 w 12240040"/>
                <a:gd name="connsiteY185" fmla="*/ 0 h 347675"/>
                <a:gd name="connsiteX186" fmla="*/ 2700973 w 12240040"/>
                <a:gd name="connsiteY186" fmla="*/ 347675 h 347675"/>
                <a:gd name="connsiteX187" fmla="*/ 2596050 w 12240040"/>
                <a:gd name="connsiteY187" fmla="*/ 347675 h 347675"/>
                <a:gd name="connsiteX188" fmla="*/ 2555242 w 12240040"/>
                <a:gd name="connsiteY188" fmla="*/ 0 h 347675"/>
                <a:gd name="connsiteX189" fmla="*/ 2660166 w 12240040"/>
                <a:gd name="connsiteY189" fmla="*/ 0 h 347675"/>
                <a:gd name="connsiteX190" fmla="*/ 2495973 w 12240040"/>
                <a:gd name="connsiteY190" fmla="*/ 347675 h 347675"/>
                <a:gd name="connsiteX191" fmla="*/ 2391049 w 12240040"/>
                <a:gd name="connsiteY191" fmla="*/ 347675 h 347675"/>
                <a:gd name="connsiteX192" fmla="*/ 2350242 w 12240040"/>
                <a:gd name="connsiteY192" fmla="*/ 0 h 347675"/>
                <a:gd name="connsiteX193" fmla="*/ 2455165 w 12240040"/>
                <a:gd name="connsiteY193" fmla="*/ 0 h 347675"/>
                <a:gd name="connsiteX194" fmla="*/ 2290972 w 12240040"/>
                <a:gd name="connsiteY194" fmla="*/ 347675 h 347675"/>
                <a:gd name="connsiteX195" fmla="*/ 2186048 w 12240040"/>
                <a:gd name="connsiteY195" fmla="*/ 347675 h 347675"/>
                <a:gd name="connsiteX196" fmla="*/ 2145240 w 12240040"/>
                <a:gd name="connsiteY196" fmla="*/ 0 h 347675"/>
                <a:gd name="connsiteX197" fmla="*/ 2250164 w 12240040"/>
                <a:gd name="connsiteY197" fmla="*/ 0 h 347675"/>
                <a:gd name="connsiteX198" fmla="*/ 2085970 w 12240040"/>
                <a:gd name="connsiteY198" fmla="*/ 347675 h 347675"/>
                <a:gd name="connsiteX199" fmla="*/ 1981046 w 12240040"/>
                <a:gd name="connsiteY199" fmla="*/ 347675 h 347675"/>
                <a:gd name="connsiteX200" fmla="*/ 1940238 w 12240040"/>
                <a:gd name="connsiteY200" fmla="*/ 0 h 347675"/>
                <a:gd name="connsiteX201" fmla="*/ 2045162 w 12240040"/>
                <a:gd name="connsiteY201" fmla="*/ 0 h 347675"/>
                <a:gd name="connsiteX202" fmla="*/ 1880969 w 12240040"/>
                <a:gd name="connsiteY202" fmla="*/ 347675 h 347675"/>
                <a:gd name="connsiteX203" fmla="*/ 1776044 w 12240040"/>
                <a:gd name="connsiteY203" fmla="*/ 347675 h 347675"/>
                <a:gd name="connsiteX204" fmla="*/ 1735237 w 12240040"/>
                <a:gd name="connsiteY204" fmla="*/ 0 h 347675"/>
                <a:gd name="connsiteX205" fmla="*/ 1840161 w 12240040"/>
                <a:gd name="connsiteY205" fmla="*/ 0 h 347675"/>
                <a:gd name="connsiteX206" fmla="*/ 1675967 w 12240040"/>
                <a:gd name="connsiteY206" fmla="*/ 347675 h 347675"/>
                <a:gd name="connsiteX207" fmla="*/ 1571043 w 12240040"/>
                <a:gd name="connsiteY207" fmla="*/ 347675 h 347675"/>
                <a:gd name="connsiteX208" fmla="*/ 1530236 w 12240040"/>
                <a:gd name="connsiteY208" fmla="*/ 0 h 347675"/>
                <a:gd name="connsiteX209" fmla="*/ 1635160 w 12240040"/>
                <a:gd name="connsiteY209" fmla="*/ 0 h 347675"/>
                <a:gd name="connsiteX210" fmla="*/ 1470966 w 12240040"/>
                <a:gd name="connsiteY210" fmla="*/ 347675 h 347675"/>
                <a:gd name="connsiteX211" fmla="*/ 1366042 w 12240040"/>
                <a:gd name="connsiteY211" fmla="*/ 347675 h 347675"/>
                <a:gd name="connsiteX212" fmla="*/ 1325235 w 12240040"/>
                <a:gd name="connsiteY212" fmla="*/ 0 h 347675"/>
                <a:gd name="connsiteX213" fmla="*/ 1430159 w 12240040"/>
                <a:gd name="connsiteY213" fmla="*/ 0 h 347675"/>
                <a:gd name="connsiteX214" fmla="*/ 1265965 w 12240040"/>
                <a:gd name="connsiteY214" fmla="*/ 347675 h 347675"/>
                <a:gd name="connsiteX215" fmla="*/ 1161041 w 12240040"/>
                <a:gd name="connsiteY215" fmla="*/ 347675 h 347675"/>
                <a:gd name="connsiteX216" fmla="*/ 1120234 w 12240040"/>
                <a:gd name="connsiteY216" fmla="*/ 0 h 347675"/>
                <a:gd name="connsiteX217" fmla="*/ 1225158 w 12240040"/>
                <a:gd name="connsiteY217" fmla="*/ 0 h 347675"/>
                <a:gd name="connsiteX218" fmla="*/ 1060964 w 12240040"/>
                <a:gd name="connsiteY218" fmla="*/ 347675 h 347675"/>
                <a:gd name="connsiteX219" fmla="*/ 956040 w 12240040"/>
                <a:gd name="connsiteY219" fmla="*/ 347675 h 347675"/>
                <a:gd name="connsiteX220" fmla="*/ 929024 w 12240040"/>
                <a:gd name="connsiteY220" fmla="*/ 0 h 347675"/>
                <a:gd name="connsiteX221" fmla="*/ 1033948 w 12240040"/>
                <a:gd name="connsiteY221" fmla="*/ 0 h 347675"/>
                <a:gd name="connsiteX222" fmla="*/ 869754 w 12240040"/>
                <a:gd name="connsiteY222" fmla="*/ 347675 h 347675"/>
                <a:gd name="connsiteX223" fmla="*/ 764830 w 12240040"/>
                <a:gd name="connsiteY223" fmla="*/ 347675 h 347675"/>
                <a:gd name="connsiteX224" fmla="*/ 737813 w 12240040"/>
                <a:gd name="connsiteY224" fmla="*/ 0 h 347675"/>
                <a:gd name="connsiteX225" fmla="*/ 842738 w 12240040"/>
                <a:gd name="connsiteY225" fmla="*/ 0 h 347675"/>
                <a:gd name="connsiteX226" fmla="*/ 678544 w 12240040"/>
                <a:gd name="connsiteY226" fmla="*/ 347675 h 347675"/>
                <a:gd name="connsiteX227" fmla="*/ 573620 w 12240040"/>
                <a:gd name="connsiteY227" fmla="*/ 347675 h 347675"/>
                <a:gd name="connsiteX228" fmla="*/ 546603 w 12240040"/>
                <a:gd name="connsiteY228" fmla="*/ 0 h 347675"/>
                <a:gd name="connsiteX229" fmla="*/ 651527 w 12240040"/>
                <a:gd name="connsiteY229" fmla="*/ 0 h 347675"/>
                <a:gd name="connsiteX230" fmla="*/ 487333 w 12240040"/>
                <a:gd name="connsiteY230" fmla="*/ 347675 h 347675"/>
                <a:gd name="connsiteX231" fmla="*/ 382409 w 12240040"/>
                <a:gd name="connsiteY231" fmla="*/ 347675 h 347675"/>
                <a:gd name="connsiteX232" fmla="*/ 355393 w 12240040"/>
                <a:gd name="connsiteY232" fmla="*/ 0 h 347675"/>
                <a:gd name="connsiteX233" fmla="*/ 460317 w 12240040"/>
                <a:gd name="connsiteY233" fmla="*/ 0 h 347675"/>
                <a:gd name="connsiteX234" fmla="*/ 296123 w 12240040"/>
                <a:gd name="connsiteY234" fmla="*/ 347675 h 347675"/>
                <a:gd name="connsiteX235" fmla="*/ 191199 w 12240040"/>
                <a:gd name="connsiteY235" fmla="*/ 347675 h 347675"/>
                <a:gd name="connsiteX236" fmla="*/ 164194 w 12240040"/>
                <a:gd name="connsiteY236" fmla="*/ 0 h 347675"/>
                <a:gd name="connsiteX237" fmla="*/ 269118 w 12240040"/>
                <a:gd name="connsiteY237" fmla="*/ 0 h 347675"/>
                <a:gd name="connsiteX238" fmla="*/ 104924 w 12240040"/>
                <a:gd name="connsiteY238" fmla="*/ 347675 h 347675"/>
                <a:gd name="connsiteX239" fmla="*/ 0 w 12240040"/>
                <a:gd name="connsiteY239" fmla="*/ 347675 h 3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2240040" h="347675">
                  <a:moveTo>
                    <a:pt x="12135116" y="0"/>
                  </a:moveTo>
                  <a:lnTo>
                    <a:pt x="12240040" y="0"/>
                  </a:lnTo>
                  <a:lnTo>
                    <a:pt x="12075846" y="347675"/>
                  </a:lnTo>
                  <a:lnTo>
                    <a:pt x="11970922" y="347675"/>
                  </a:lnTo>
                  <a:close/>
                  <a:moveTo>
                    <a:pt x="11930117" y="0"/>
                  </a:moveTo>
                  <a:lnTo>
                    <a:pt x="12035041" y="0"/>
                  </a:lnTo>
                  <a:lnTo>
                    <a:pt x="11870847" y="347675"/>
                  </a:lnTo>
                  <a:lnTo>
                    <a:pt x="11765923" y="347675"/>
                  </a:lnTo>
                  <a:close/>
                  <a:moveTo>
                    <a:pt x="11725116" y="0"/>
                  </a:moveTo>
                  <a:lnTo>
                    <a:pt x="11830040" y="0"/>
                  </a:lnTo>
                  <a:lnTo>
                    <a:pt x="11665846" y="347675"/>
                  </a:lnTo>
                  <a:lnTo>
                    <a:pt x="11560922" y="347675"/>
                  </a:lnTo>
                  <a:close/>
                  <a:moveTo>
                    <a:pt x="11520115" y="0"/>
                  </a:moveTo>
                  <a:lnTo>
                    <a:pt x="11625039" y="0"/>
                  </a:lnTo>
                  <a:lnTo>
                    <a:pt x="11460845" y="347675"/>
                  </a:lnTo>
                  <a:lnTo>
                    <a:pt x="11355921" y="347675"/>
                  </a:lnTo>
                  <a:close/>
                  <a:moveTo>
                    <a:pt x="11315114" y="0"/>
                  </a:moveTo>
                  <a:lnTo>
                    <a:pt x="11420038" y="0"/>
                  </a:lnTo>
                  <a:lnTo>
                    <a:pt x="11255844" y="347675"/>
                  </a:lnTo>
                  <a:lnTo>
                    <a:pt x="11150920" y="347675"/>
                  </a:lnTo>
                  <a:close/>
                  <a:moveTo>
                    <a:pt x="11110113" y="0"/>
                  </a:moveTo>
                  <a:lnTo>
                    <a:pt x="11215037" y="0"/>
                  </a:lnTo>
                  <a:lnTo>
                    <a:pt x="11050843" y="347675"/>
                  </a:lnTo>
                  <a:lnTo>
                    <a:pt x="10945919" y="347675"/>
                  </a:lnTo>
                  <a:close/>
                  <a:moveTo>
                    <a:pt x="10905112" y="0"/>
                  </a:moveTo>
                  <a:lnTo>
                    <a:pt x="11010036" y="0"/>
                  </a:lnTo>
                  <a:lnTo>
                    <a:pt x="10845842" y="347675"/>
                  </a:lnTo>
                  <a:lnTo>
                    <a:pt x="10740918" y="347675"/>
                  </a:lnTo>
                  <a:close/>
                  <a:moveTo>
                    <a:pt x="10700111" y="0"/>
                  </a:moveTo>
                  <a:lnTo>
                    <a:pt x="10805035" y="0"/>
                  </a:lnTo>
                  <a:lnTo>
                    <a:pt x="10640841" y="347675"/>
                  </a:lnTo>
                  <a:lnTo>
                    <a:pt x="10535917" y="347675"/>
                  </a:lnTo>
                  <a:close/>
                  <a:moveTo>
                    <a:pt x="10495110" y="0"/>
                  </a:moveTo>
                  <a:lnTo>
                    <a:pt x="10600034" y="0"/>
                  </a:lnTo>
                  <a:lnTo>
                    <a:pt x="10435840" y="347675"/>
                  </a:lnTo>
                  <a:lnTo>
                    <a:pt x="10330916" y="347675"/>
                  </a:lnTo>
                  <a:close/>
                  <a:moveTo>
                    <a:pt x="10290109" y="0"/>
                  </a:moveTo>
                  <a:lnTo>
                    <a:pt x="10395033" y="0"/>
                  </a:lnTo>
                  <a:lnTo>
                    <a:pt x="10230839" y="347675"/>
                  </a:lnTo>
                  <a:lnTo>
                    <a:pt x="10125915" y="347675"/>
                  </a:lnTo>
                  <a:close/>
                  <a:moveTo>
                    <a:pt x="10085108" y="0"/>
                  </a:moveTo>
                  <a:lnTo>
                    <a:pt x="10190032" y="0"/>
                  </a:lnTo>
                  <a:lnTo>
                    <a:pt x="10025838" y="347675"/>
                  </a:lnTo>
                  <a:lnTo>
                    <a:pt x="9920914" y="347675"/>
                  </a:lnTo>
                  <a:close/>
                  <a:moveTo>
                    <a:pt x="9893895" y="0"/>
                  </a:moveTo>
                  <a:lnTo>
                    <a:pt x="9998819" y="0"/>
                  </a:lnTo>
                  <a:lnTo>
                    <a:pt x="9834625" y="347675"/>
                  </a:lnTo>
                  <a:lnTo>
                    <a:pt x="9729701" y="347675"/>
                  </a:lnTo>
                  <a:close/>
                  <a:moveTo>
                    <a:pt x="9688896" y="0"/>
                  </a:moveTo>
                  <a:lnTo>
                    <a:pt x="9793820" y="0"/>
                  </a:lnTo>
                  <a:lnTo>
                    <a:pt x="9629626" y="347675"/>
                  </a:lnTo>
                  <a:lnTo>
                    <a:pt x="9524702" y="347675"/>
                  </a:lnTo>
                  <a:close/>
                  <a:moveTo>
                    <a:pt x="9483895" y="0"/>
                  </a:moveTo>
                  <a:lnTo>
                    <a:pt x="9588819" y="0"/>
                  </a:lnTo>
                  <a:lnTo>
                    <a:pt x="9424625" y="347675"/>
                  </a:lnTo>
                  <a:lnTo>
                    <a:pt x="9319701" y="347675"/>
                  </a:lnTo>
                  <a:close/>
                  <a:moveTo>
                    <a:pt x="9278894" y="0"/>
                  </a:moveTo>
                  <a:lnTo>
                    <a:pt x="9383818" y="0"/>
                  </a:lnTo>
                  <a:lnTo>
                    <a:pt x="9219624" y="347675"/>
                  </a:lnTo>
                  <a:lnTo>
                    <a:pt x="9114700" y="347675"/>
                  </a:lnTo>
                  <a:close/>
                  <a:moveTo>
                    <a:pt x="9073893" y="0"/>
                  </a:moveTo>
                  <a:lnTo>
                    <a:pt x="9178817" y="0"/>
                  </a:lnTo>
                  <a:lnTo>
                    <a:pt x="9014623" y="347675"/>
                  </a:lnTo>
                  <a:lnTo>
                    <a:pt x="8909699" y="347675"/>
                  </a:lnTo>
                  <a:close/>
                  <a:moveTo>
                    <a:pt x="8868892" y="0"/>
                  </a:moveTo>
                  <a:lnTo>
                    <a:pt x="8973816" y="0"/>
                  </a:lnTo>
                  <a:lnTo>
                    <a:pt x="8809622" y="347675"/>
                  </a:lnTo>
                  <a:lnTo>
                    <a:pt x="8704698" y="347675"/>
                  </a:lnTo>
                  <a:close/>
                  <a:moveTo>
                    <a:pt x="8663891" y="0"/>
                  </a:moveTo>
                  <a:lnTo>
                    <a:pt x="8768815" y="0"/>
                  </a:lnTo>
                  <a:lnTo>
                    <a:pt x="8604621" y="347675"/>
                  </a:lnTo>
                  <a:lnTo>
                    <a:pt x="8499697" y="347675"/>
                  </a:lnTo>
                  <a:close/>
                  <a:moveTo>
                    <a:pt x="8458890" y="0"/>
                  </a:moveTo>
                  <a:lnTo>
                    <a:pt x="8563814" y="0"/>
                  </a:lnTo>
                  <a:lnTo>
                    <a:pt x="8399620" y="347675"/>
                  </a:lnTo>
                  <a:lnTo>
                    <a:pt x="8294696" y="347675"/>
                  </a:lnTo>
                  <a:close/>
                  <a:moveTo>
                    <a:pt x="8253889" y="0"/>
                  </a:moveTo>
                  <a:lnTo>
                    <a:pt x="8358813" y="0"/>
                  </a:lnTo>
                  <a:lnTo>
                    <a:pt x="8194619" y="347675"/>
                  </a:lnTo>
                  <a:lnTo>
                    <a:pt x="8089695" y="347675"/>
                  </a:lnTo>
                  <a:close/>
                  <a:moveTo>
                    <a:pt x="8048888" y="0"/>
                  </a:moveTo>
                  <a:lnTo>
                    <a:pt x="8153812" y="0"/>
                  </a:lnTo>
                  <a:lnTo>
                    <a:pt x="7989618" y="347675"/>
                  </a:lnTo>
                  <a:lnTo>
                    <a:pt x="7884694" y="347675"/>
                  </a:lnTo>
                  <a:close/>
                  <a:moveTo>
                    <a:pt x="7843887" y="0"/>
                  </a:moveTo>
                  <a:lnTo>
                    <a:pt x="7948811" y="0"/>
                  </a:lnTo>
                  <a:lnTo>
                    <a:pt x="7784617" y="347675"/>
                  </a:lnTo>
                  <a:lnTo>
                    <a:pt x="7679693" y="347675"/>
                  </a:lnTo>
                  <a:close/>
                  <a:moveTo>
                    <a:pt x="7652677" y="0"/>
                  </a:moveTo>
                  <a:lnTo>
                    <a:pt x="7757601" y="0"/>
                  </a:lnTo>
                  <a:lnTo>
                    <a:pt x="7593407" y="347675"/>
                  </a:lnTo>
                  <a:lnTo>
                    <a:pt x="7488483" y="347675"/>
                  </a:lnTo>
                  <a:close/>
                  <a:moveTo>
                    <a:pt x="7447678" y="0"/>
                  </a:moveTo>
                  <a:lnTo>
                    <a:pt x="7552602" y="0"/>
                  </a:lnTo>
                  <a:lnTo>
                    <a:pt x="7388408" y="347675"/>
                  </a:lnTo>
                  <a:lnTo>
                    <a:pt x="7283484" y="347675"/>
                  </a:lnTo>
                  <a:close/>
                  <a:moveTo>
                    <a:pt x="7242677" y="0"/>
                  </a:moveTo>
                  <a:lnTo>
                    <a:pt x="7347601" y="0"/>
                  </a:lnTo>
                  <a:lnTo>
                    <a:pt x="7183407" y="347675"/>
                  </a:lnTo>
                  <a:lnTo>
                    <a:pt x="7078483" y="347675"/>
                  </a:lnTo>
                  <a:close/>
                  <a:moveTo>
                    <a:pt x="7037676" y="0"/>
                  </a:moveTo>
                  <a:lnTo>
                    <a:pt x="7142600" y="0"/>
                  </a:lnTo>
                  <a:lnTo>
                    <a:pt x="6978406" y="347675"/>
                  </a:lnTo>
                  <a:lnTo>
                    <a:pt x="6873482" y="347675"/>
                  </a:lnTo>
                  <a:close/>
                  <a:moveTo>
                    <a:pt x="6832675" y="0"/>
                  </a:moveTo>
                  <a:lnTo>
                    <a:pt x="6937599" y="0"/>
                  </a:lnTo>
                  <a:lnTo>
                    <a:pt x="6773405" y="347675"/>
                  </a:lnTo>
                  <a:lnTo>
                    <a:pt x="6668481" y="347675"/>
                  </a:lnTo>
                  <a:close/>
                  <a:moveTo>
                    <a:pt x="6627674" y="0"/>
                  </a:moveTo>
                  <a:lnTo>
                    <a:pt x="6732598" y="0"/>
                  </a:lnTo>
                  <a:lnTo>
                    <a:pt x="6568404" y="347675"/>
                  </a:lnTo>
                  <a:lnTo>
                    <a:pt x="6463480" y="347675"/>
                  </a:lnTo>
                  <a:close/>
                  <a:moveTo>
                    <a:pt x="6422673" y="0"/>
                  </a:moveTo>
                  <a:lnTo>
                    <a:pt x="6527597" y="0"/>
                  </a:lnTo>
                  <a:lnTo>
                    <a:pt x="6363403" y="347675"/>
                  </a:lnTo>
                  <a:lnTo>
                    <a:pt x="6258479" y="347675"/>
                  </a:lnTo>
                  <a:close/>
                  <a:moveTo>
                    <a:pt x="6217672" y="0"/>
                  </a:moveTo>
                  <a:lnTo>
                    <a:pt x="6322596" y="0"/>
                  </a:lnTo>
                  <a:lnTo>
                    <a:pt x="6158402" y="347675"/>
                  </a:lnTo>
                  <a:lnTo>
                    <a:pt x="6053478" y="347675"/>
                  </a:lnTo>
                  <a:close/>
                  <a:moveTo>
                    <a:pt x="6012672" y="0"/>
                  </a:moveTo>
                  <a:lnTo>
                    <a:pt x="6117596" y="0"/>
                  </a:lnTo>
                  <a:lnTo>
                    <a:pt x="5953402" y="347675"/>
                  </a:lnTo>
                  <a:lnTo>
                    <a:pt x="5848478" y="347675"/>
                  </a:lnTo>
                  <a:close/>
                  <a:moveTo>
                    <a:pt x="5807671" y="0"/>
                  </a:moveTo>
                  <a:lnTo>
                    <a:pt x="5912595" y="0"/>
                  </a:lnTo>
                  <a:lnTo>
                    <a:pt x="5748402" y="347675"/>
                  </a:lnTo>
                  <a:lnTo>
                    <a:pt x="5643479" y="347675"/>
                  </a:lnTo>
                  <a:close/>
                  <a:moveTo>
                    <a:pt x="5602671" y="0"/>
                  </a:moveTo>
                  <a:lnTo>
                    <a:pt x="5707595" y="0"/>
                  </a:lnTo>
                  <a:lnTo>
                    <a:pt x="5543402" y="347675"/>
                  </a:lnTo>
                  <a:lnTo>
                    <a:pt x="5438478" y="347675"/>
                  </a:lnTo>
                  <a:close/>
                  <a:moveTo>
                    <a:pt x="5411462" y="0"/>
                  </a:moveTo>
                  <a:lnTo>
                    <a:pt x="5516385" y="0"/>
                  </a:lnTo>
                  <a:lnTo>
                    <a:pt x="5352193" y="347675"/>
                  </a:lnTo>
                  <a:lnTo>
                    <a:pt x="5247268" y="347675"/>
                  </a:lnTo>
                  <a:close/>
                  <a:moveTo>
                    <a:pt x="5206463" y="0"/>
                  </a:moveTo>
                  <a:lnTo>
                    <a:pt x="5311388" y="0"/>
                  </a:lnTo>
                  <a:lnTo>
                    <a:pt x="5147194" y="347675"/>
                  </a:lnTo>
                  <a:lnTo>
                    <a:pt x="5042269" y="347675"/>
                  </a:lnTo>
                  <a:close/>
                  <a:moveTo>
                    <a:pt x="5001460" y="0"/>
                  </a:moveTo>
                  <a:lnTo>
                    <a:pt x="5106386" y="0"/>
                  </a:lnTo>
                  <a:lnTo>
                    <a:pt x="4942191" y="347675"/>
                  </a:lnTo>
                  <a:lnTo>
                    <a:pt x="4837267" y="347675"/>
                  </a:lnTo>
                  <a:close/>
                  <a:moveTo>
                    <a:pt x="4796461" y="0"/>
                  </a:moveTo>
                  <a:lnTo>
                    <a:pt x="4901383" y="0"/>
                  </a:lnTo>
                  <a:lnTo>
                    <a:pt x="4737191" y="347675"/>
                  </a:lnTo>
                  <a:lnTo>
                    <a:pt x="4632266" y="347675"/>
                  </a:lnTo>
                  <a:close/>
                  <a:moveTo>
                    <a:pt x="4591459" y="0"/>
                  </a:moveTo>
                  <a:lnTo>
                    <a:pt x="4696383" y="0"/>
                  </a:lnTo>
                  <a:lnTo>
                    <a:pt x="4532189" y="347675"/>
                  </a:lnTo>
                  <a:lnTo>
                    <a:pt x="4427265" y="347675"/>
                  </a:lnTo>
                  <a:close/>
                  <a:moveTo>
                    <a:pt x="4386457" y="0"/>
                  </a:moveTo>
                  <a:lnTo>
                    <a:pt x="4491381" y="0"/>
                  </a:lnTo>
                  <a:lnTo>
                    <a:pt x="4327188" y="347675"/>
                  </a:lnTo>
                  <a:lnTo>
                    <a:pt x="4222266" y="347675"/>
                  </a:lnTo>
                  <a:close/>
                  <a:moveTo>
                    <a:pt x="4181459" y="0"/>
                  </a:moveTo>
                  <a:lnTo>
                    <a:pt x="4286380" y="0"/>
                  </a:lnTo>
                  <a:lnTo>
                    <a:pt x="4122189" y="347675"/>
                  </a:lnTo>
                  <a:lnTo>
                    <a:pt x="4017265" y="347675"/>
                  </a:lnTo>
                  <a:close/>
                  <a:moveTo>
                    <a:pt x="3976457" y="0"/>
                  </a:moveTo>
                  <a:lnTo>
                    <a:pt x="4081381" y="0"/>
                  </a:lnTo>
                  <a:lnTo>
                    <a:pt x="3917187" y="347675"/>
                  </a:lnTo>
                  <a:lnTo>
                    <a:pt x="3812264" y="347675"/>
                  </a:lnTo>
                  <a:close/>
                  <a:moveTo>
                    <a:pt x="3771456" y="0"/>
                  </a:moveTo>
                  <a:lnTo>
                    <a:pt x="3876380" y="0"/>
                  </a:lnTo>
                  <a:lnTo>
                    <a:pt x="3712187" y="347675"/>
                  </a:lnTo>
                  <a:lnTo>
                    <a:pt x="3607263" y="347675"/>
                  </a:lnTo>
                  <a:close/>
                  <a:moveTo>
                    <a:pt x="3566456" y="0"/>
                  </a:moveTo>
                  <a:lnTo>
                    <a:pt x="3671379" y="0"/>
                  </a:lnTo>
                  <a:lnTo>
                    <a:pt x="3507186" y="347675"/>
                  </a:lnTo>
                  <a:lnTo>
                    <a:pt x="3402262" y="347675"/>
                  </a:lnTo>
                  <a:close/>
                  <a:moveTo>
                    <a:pt x="3361454" y="0"/>
                  </a:moveTo>
                  <a:lnTo>
                    <a:pt x="3466379" y="0"/>
                  </a:lnTo>
                  <a:lnTo>
                    <a:pt x="3302184" y="347675"/>
                  </a:lnTo>
                  <a:lnTo>
                    <a:pt x="3197260" y="347675"/>
                  </a:lnTo>
                  <a:close/>
                  <a:moveTo>
                    <a:pt x="3170244" y="0"/>
                  </a:moveTo>
                  <a:lnTo>
                    <a:pt x="3275168" y="0"/>
                  </a:lnTo>
                  <a:lnTo>
                    <a:pt x="3110974" y="347675"/>
                  </a:lnTo>
                  <a:lnTo>
                    <a:pt x="3006050" y="347675"/>
                  </a:lnTo>
                  <a:close/>
                  <a:moveTo>
                    <a:pt x="2965245" y="0"/>
                  </a:moveTo>
                  <a:lnTo>
                    <a:pt x="3070169" y="0"/>
                  </a:lnTo>
                  <a:lnTo>
                    <a:pt x="2905975" y="347675"/>
                  </a:lnTo>
                  <a:lnTo>
                    <a:pt x="2801051" y="347675"/>
                  </a:lnTo>
                  <a:close/>
                  <a:moveTo>
                    <a:pt x="2760244" y="0"/>
                  </a:moveTo>
                  <a:lnTo>
                    <a:pt x="2865168" y="0"/>
                  </a:lnTo>
                  <a:lnTo>
                    <a:pt x="2700973" y="347675"/>
                  </a:lnTo>
                  <a:lnTo>
                    <a:pt x="2596050" y="347675"/>
                  </a:lnTo>
                  <a:close/>
                  <a:moveTo>
                    <a:pt x="2555242" y="0"/>
                  </a:moveTo>
                  <a:lnTo>
                    <a:pt x="2660166" y="0"/>
                  </a:lnTo>
                  <a:lnTo>
                    <a:pt x="2495973" y="347675"/>
                  </a:lnTo>
                  <a:lnTo>
                    <a:pt x="2391049" y="347675"/>
                  </a:lnTo>
                  <a:close/>
                  <a:moveTo>
                    <a:pt x="2350242" y="0"/>
                  </a:moveTo>
                  <a:lnTo>
                    <a:pt x="2455165" y="0"/>
                  </a:lnTo>
                  <a:lnTo>
                    <a:pt x="2290972" y="347675"/>
                  </a:lnTo>
                  <a:lnTo>
                    <a:pt x="2186048" y="347675"/>
                  </a:lnTo>
                  <a:close/>
                  <a:moveTo>
                    <a:pt x="2145240" y="0"/>
                  </a:moveTo>
                  <a:lnTo>
                    <a:pt x="2250164" y="0"/>
                  </a:lnTo>
                  <a:lnTo>
                    <a:pt x="2085970" y="347675"/>
                  </a:lnTo>
                  <a:lnTo>
                    <a:pt x="1981046" y="347675"/>
                  </a:lnTo>
                  <a:close/>
                  <a:moveTo>
                    <a:pt x="1940238" y="0"/>
                  </a:moveTo>
                  <a:lnTo>
                    <a:pt x="2045162" y="0"/>
                  </a:lnTo>
                  <a:lnTo>
                    <a:pt x="1880969" y="347675"/>
                  </a:lnTo>
                  <a:lnTo>
                    <a:pt x="1776044" y="347675"/>
                  </a:lnTo>
                  <a:close/>
                  <a:moveTo>
                    <a:pt x="1735237" y="0"/>
                  </a:moveTo>
                  <a:lnTo>
                    <a:pt x="1840161" y="0"/>
                  </a:lnTo>
                  <a:lnTo>
                    <a:pt x="1675967" y="347675"/>
                  </a:lnTo>
                  <a:lnTo>
                    <a:pt x="1571043" y="347675"/>
                  </a:lnTo>
                  <a:close/>
                  <a:moveTo>
                    <a:pt x="1530236" y="0"/>
                  </a:moveTo>
                  <a:lnTo>
                    <a:pt x="1635160" y="0"/>
                  </a:lnTo>
                  <a:lnTo>
                    <a:pt x="1470966" y="347675"/>
                  </a:lnTo>
                  <a:lnTo>
                    <a:pt x="1366042" y="347675"/>
                  </a:lnTo>
                  <a:close/>
                  <a:moveTo>
                    <a:pt x="1325235" y="0"/>
                  </a:moveTo>
                  <a:lnTo>
                    <a:pt x="1430159" y="0"/>
                  </a:lnTo>
                  <a:lnTo>
                    <a:pt x="1265965" y="347675"/>
                  </a:lnTo>
                  <a:lnTo>
                    <a:pt x="1161041" y="347675"/>
                  </a:lnTo>
                  <a:close/>
                  <a:moveTo>
                    <a:pt x="1120234" y="0"/>
                  </a:moveTo>
                  <a:lnTo>
                    <a:pt x="1225158" y="0"/>
                  </a:lnTo>
                  <a:lnTo>
                    <a:pt x="1060964" y="347675"/>
                  </a:lnTo>
                  <a:lnTo>
                    <a:pt x="956040" y="347675"/>
                  </a:lnTo>
                  <a:close/>
                  <a:moveTo>
                    <a:pt x="929024" y="0"/>
                  </a:moveTo>
                  <a:lnTo>
                    <a:pt x="1033948" y="0"/>
                  </a:lnTo>
                  <a:lnTo>
                    <a:pt x="869754" y="347675"/>
                  </a:lnTo>
                  <a:lnTo>
                    <a:pt x="764830" y="347675"/>
                  </a:lnTo>
                  <a:close/>
                  <a:moveTo>
                    <a:pt x="737813" y="0"/>
                  </a:moveTo>
                  <a:lnTo>
                    <a:pt x="842738" y="0"/>
                  </a:lnTo>
                  <a:lnTo>
                    <a:pt x="678544" y="347675"/>
                  </a:lnTo>
                  <a:lnTo>
                    <a:pt x="573620" y="347675"/>
                  </a:lnTo>
                  <a:close/>
                  <a:moveTo>
                    <a:pt x="546603" y="0"/>
                  </a:moveTo>
                  <a:lnTo>
                    <a:pt x="651527" y="0"/>
                  </a:lnTo>
                  <a:lnTo>
                    <a:pt x="487333" y="347675"/>
                  </a:lnTo>
                  <a:lnTo>
                    <a:pt x="382409" y="347675"/>
                  </a:lnTo>
                  <a:close/>
                  <a:moveTo>
                    <a:pt x="355393" y="0"/>
                  </a:moveTo>
                  <a:lnTo>
                    <a:pt x="460317" y="0"/>
                  </a:lnTo>
                  <a:lnTo>
                    <a:pt x="296123" y="347675"/>
                  </a:lnTo>
                  <a:lnTo>
                    <a:pt x="191199" y="347675"/>
                  </a:lnTo>
                  <a:close/>
                  <a:moveTo>
                    <a:pt x="164194" y="0"/>
                  </a:moveTo>
                  <a:lnTo>
                    <a:pt x="269118" y="0"/>
                  </a:lnTo>
                  <a:lnTo>
                    <a:pt x="104924" y="347675"/>
                  </a:lnTo>
                  <a:lnTo>
                    <a:pt x="0" y="34767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Retângulo 66"/>
          <p:cNvSpPr/>
          <p:nvPr/>
        </p:nvSpPr>
        <p:spPr>
          <a:xfrm>
            <a:off x="-17584" y="6197908"/>
            <a:ext cx="12192000" cy="677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629" y="906539"/>
            <a:ext cx="7050741" cy="528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2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-6266" y="6176033"/>
            <a:ext cx="12192000" cy="677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9520518" y="623887"/>
            <a:ext cx="1035423" cy="6695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9520518" y="623887"/>
            <a:ext cx="1035423" cy="669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9520518" y="1768849"/>
            <a:ext cx="1035423" cy="669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9256059" y="4822127"/>
            <a:ext cx="1035423" cy="669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8" r="17678"/>
          <a:stretch/>
        </p:blipFill>
        <p:spPr>
          <a:xfrm>
            <a:off x="2209799" y="242003"/>
            <a:ext cx="8081683" cy="524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9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-6266" y="6176033"/>
            <a:ext cx="12192000" cy="677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9520518" y="623887"/>
            <a:ext cx="1035423" cy="6695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9520518" y="623887"/>
            <a:ext cx="1035423" cy="669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9520518" y="1768849"/>
            <a:ext cx="1035423" cy="669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9256059" y="4822127"/>
            <a:ext cx="1035423" cy="669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8" r="17678"/>
          <a:stretch/>
        </p:blipFill>
        <p:spPr>
          <a:xfrm>
            <a:off x="2209799" y="242003"/>
            <a:ext cx="8081683" cy="524967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8256494" y="1048871"/>
            <a:ext cx="30793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 smtClean="0"/>
              <a:t>K(x) têm de ser simétrica.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 smtClean="0"/>
              <a:t>Obter seu máximo em zero.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 smtClean="0"/>
              <a:t>Decair para zero em suas caudas.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66945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-6266" y="6176033"/>
            <a:ext cx="12192000" cy="677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9520518" y="623887"/>
            <a:ext cx="1035423" cy="6695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9520518" y="623887"/>
            <a:ext cx="1035423" cy="669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9520518" y="1768849"/>
            <a:ext cx="1035423" cy="669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9256059" y="4822127"/>
            <a:ext cx="1035423" cy="669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046" y="303472"/>
            <a:ext cx="8715375" cy="5838825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4518212" y="-147918"/>
            <a:ext cx="2191870" cy="564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6526306" y="-181654"/>
            <a:ext cx="2191870" cy="564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531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-6266" y="6176033"/>
            <a:ext cx="12192000" cy="677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9520518" y="623887"/>
            <a:ext cx="1035423" cy="6695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9520518" y="623887"/>
            <a:ext cx="1035423" cy="669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9520518" y="1768849"/>
            <a:ext cx="1035423" cy="669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2671" r="979"/>
          <a:stretch/>
        </p:blipFill>
        <p:spPr>
          <a:xfrm>
            <a:off x="147918" y="1583587"/>
            <a:ext cx="6131858" cy="4069605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86A84C3D-C007-4C1C-A207-BBB51DC510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339509"/>
            <a:ext cx="11896726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Exemplo</a:t>
            </a:r>
            <a:r>
              <a:rPr lang="en-US" dirty="0" smtClean="0"/>
              <a:t> de </a:t>
            </a:r>
            <a:r>
              <a:rPr lang="en-US" dirty="0" err="1" smtClean="0"/>
              <a:t>aplicação</a:t>
            </a:r>
            <a:r>
              <a:rPr lang="en-US" dirty="0" smtClean="0"/>
              <a:t> de Kernel</a:t>
            </a:r>
            <a:endParaRPr lang="en-US" dirty="0"/>
          </a:p>
        </p:txBody>
      </p:sp>
      <p:grpSp>
        <p:nvGrpSpPr>
          <p:cNvPr id="15" name="Group 39">
            <a:extLst>
              <a:ext uri="{FF2B5EF4-FFF2-40B4-BE49-F238E27FC236}">
                <a16:creationId xmlns:a16="http://schemas.microsoft.com/office/drawing/2014/main" xmlns="" id="{0FD99279-FAF5-4F6C-B008-BB036A7E280F}"/>
              </a:ext>
            </a:extLst>
          </p:cNvPr>
          <p:cNvGrpSpPr/>
          <p:nvPr/>
        </p:nvGrpSpPr>
        <p:grpSpPr>
          <a:xfrm flipH="1">
            <a:off x="6407079" y="1808134"/>
            <a:ext cx="3355486" cy="677685"/>
            <a:chOff x="2153502" y="2017026"/>
            <a:chExt cx="2286358" cy="376921"/>
          </a:xfrm>
        </p:grpSpPr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xmlns="" id="{DC3E10EF-5A52-49A2-A8D2-24FEBA95F0C1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Rectangle 6">
              <a:extLst>
                <a:ext uri="{FF2B5EF4-FFF2-40B4-BE49-F238E27FC236}">
                  <a16:creationId xmlns:a16="http://schemas.microsoft.com/office/drawing/2014/main" xmlns="" id="{7BE93CAB-8D17-438E-9360-9B280681FF78}"/>
                </a:ext>
              </a:extLst>
            </p:cNvPr>
            <p:cNvSpPr/>
            <p:nvPr/>
          </p:nvSpPr>
          <p:spPr>
            <a:xfrm flipH="1">
              <a:off x="2153502" y="2017026"/>
              <a:ext cx="2286358" cy="288032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26" name="Text Placeholder 35">
            <a:extLst>
              <a:ext uri="{FF2B5EF4-FFF2-40B4-BE49-F238E27FC236}">
                <a16:creationId xmlns:a16="http://schemas.microsoft.com/office/drawing/2014/main" xmlns="" id="{14C2614C-27D9-47AA-B897-6D56D3716633}"/>
              </a:ext>
            </a:extLst>
          </p:cNvPr>
          <p:cNvSpPr txBox="1">
            <a:spLocks/>
          </p:cNvSpPr>
          <p:nvPr/>
        </p:nvSpPr>
        <p:spPr>
          <a:xfrm>
            <a:off x="6599968" y="1808165"/>
            <a:ext cx="2307915" cy="372056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 smtClean="0"/>
              <a:t>Pressupostos</a:t>
            </a:r>
            <a:endParaRPr lang="en-US" dirty="0"/>
          </a:p>
        </p:txBody>
      </p:sp>
      <p:sp>
        <p:nvSpPr>
          <p:cNvPr id="28" name="TextBox 38">
            <a:extLst>
              <a:ext uri="{FF2B5EF4-FFF2-40B4-BE49-F238E27FC236}">
                <a16:creationId xmlns:a16="http://schemas.microsoft.com/office/drawing/2014/main" xmlns="" id="{72A6A430-09A8-4FE4-834A-D0B30FE9C15C}"/>
              </a:ext>
            </a:extLst>
          </p:cNvPr>
          <p:cNvSpPr txBox="1"/>
          <p:nvPr/>
        </p:nvSpPr>
        <p:spPr>
          <a:xfrm>
            <a:off x="6599966" y="2313182"/>
            <a:ext cx="3955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Dada uma função núcleo </a:t>
            </a:r>
            <a:r>
              <a:rPr lang="pt-BR" altLang="ko-KR" sz="20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 </a:t>
            </a:r>
            <a:r>
              <a:rPr lang="pt-BR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não </a:t>
            </a:r>
            <a:r>
              <a:rPr lang="pt-B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negativa tal </a:t>
            </a:r>
            <a:r>
              <a:rPr lang="pt-BR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que:</a:t>
            </a:r>
            <a:endParaRPr lang="pt-BR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pt-BR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4582" name="Picture 6" descr="$$\int_{-\infty}^{\infty} K(x)dy = 1$$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743" y="3328845"/>
            <a:ext cx="2916207" cy="94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06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-6266" y="6176033"/>
            <a:ext cx="12192000" cy="677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9520518" y="623887"/>
            <a:ext cx="1035423" cy="6695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9520518" y="623887"/>
            <a:ext cx="1035423" cy="669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/>
          <p:cNvSpPr/>
          <p:nvPr/>
        </p:nvSpPr>
        <p:spPr>
          <a:xfrm>
            <a:off x="9520518" y="1768849"/>
            <a:ext cx="1035423" cy="669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2671" r="979"/>
          <a:stretch/>
        </p:blipFill>
        <p:spPr>
          <a:xfrm>
            <a:off x="147918" y="1583587"/>
            <a:ext cx="6131858" cy="4069605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86A84C3D-C007-4C1C-A207-BBB51DC510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339509"/>
            <a:ext cx="11896726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Exemplo</a:t>
            </a:r>
            <a:r>
              <a:rPr lang="en-US" dirty="0" smtClean="0"/>
              <a:t> de </a:t>
            </a:r>
            <a:r>
              <a:rPr lang="en-US" dirty="0" err="1" smtClean="0"/>
              <a:t>aplicação</a:t>
            </a:r>
            <a:r>
              <a:rPr lang="en-US" dirty="0" smtClean="0"/>
              <a:t> de Kernel</a:t>
            </a:r>
            <a:endParaRPr lang="en-US" dirty="0"/>
          </a:p>
        </p:txBody>
      </p:sp>
      <p:grpSp>
        <p:nvGrpSpPr>
          <p:cNvPr id="15" name="Group 39">
            <a:extLst>
              <a:ext uri="{FF2B5EF4-FFF2-40B4-BE49-F238E27FC236}">
                <a16:creationId xmlns:a16="http://schemas.microsoft.com/office/drawing/2014/main" xmlns="" id="{0FD99279-FAF5-4F6C-B008-BB036A7E280F}"/>
              </a:ext>
            </a:extLst>
          </p:cNvPr>
          <p:cNvGrpSpPr/>
          <p:nvPr/>
        </p:nvGrpSpPr>
        <p:grpSpPr>
          <a:xfrm flipH="1">
            <a:off x="6407079" y="1808134"/>
            <a:ext cx="3355486" cy="677685"/>
            <a:chOff x="2153502" y="2017026"/>
            <a:chExt cx="2286358" cy="376921"/>
          </a:xfrm>
        </p:grpSpPr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xmlns="" id="{DC3E10EF-5A52-49A2-A8D2-24FEBA95F0C1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Rectangle 6">
              <a:extLst>
                <a:ext uri="{FF2B5EF4-FFF2-40B4-BE49-F238E27FC236}">
                  <a16:creationId xmlns:a16="http://schemas.microsoft.com/office/drawing/2014/main" xmlns="" id="{7BE93CAB-8D17-438E-9360-9B280681FF78}"/>
                </a:ext>
              </a:extLst>
            </p:cNvPr>
            <p:cNvSpPr/>
            <p:nvPr/>
          </p:nvSpPr>
          <p:spPr>
            <a:xfrm flipH="1">
              <a:off x="2153502" y="2017026"/>
              <a:ext cx="2286358" cy="288032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26" name="Text Placeholder 35">
            <a:extLst>
              <a:ext uri="{FF2B5EF4-FFF2-40B4-BE49-F238E27FC236}">
                <a16:creationId xmlns:a16="http://schemas.microsoft.com/office/drawing/2014/main" xmlns="" id="{14C2614C-27D9-47AA-B897-6D56D3716633}"/>
              </a:ext>
            </a:extLst>
          </p:cNvPr>
          <p:cNvSpPr txBox="1">
            <a:spLocks/>
          </p:cNvSpPr>
          <p:nvPr/>
        </p:nvSpPr>
        <p:spPr>
          <a:xfrm>
            <a:off x="6599968" y="1808165"/>
            <a:ext cx="2307915" cy="372056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 smtClean="0"/>
              <a:t>Pressupostos</a:t>
            </a:r>
            <a:endParaRPr lang="en-US" dirty="0"/>
          </a:p>
        </p:txBody>
      </p:sp>
      <p:sp>
        <p:nvSpPr>
          <p:cNvPr id="28" name="TextBox 38">
            <a:extLst>
              <a:ext uri="{FF2B5EF4-FFF2-40B4-BE49-F238E27FC236}">
                <a16:creationId xmlns:a16="http://schemas.microsoft.com/office/drawing/2014/main" xmlns="" id="{72A6A430-09A8-4FE4-834A-D0B30FE9C15C}"/>
              </a:ext>
            </a:extLst>
          </p:cNvPr>
          <p:cNvSpPr txBox="1"/>
          <p:nvPr/>
        </p:nvSpPr>
        <p:spPr>
          <a:xfrm>
            <a:off x="6599966" y="2313182"/>
            <a:ext cx="39559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O estimador do núcleo para função densidade de probabilidade é </a:t>
            </a:r>
            <a:r>
              <a:rPr lang="pt-BR" sz="2000" dirty="0" smtClean="0"/>
              <a:t>dado</a:t>
            </a:r>
            <a:r>
              <a:rPr lang="pt-BR" sz="2000" dirty="0"/>
              <a:t> </a:t>
            </a:r>
            <a:r>
              <a:rPr lang="pt-BR" sz="2000" dirty="0" smtClean="0"/>
              <a:t>por.</a:t>
            </a:r>
          </a:p>
          <a:p>
            <a:r>
              <a:rPr lang="pt-BR" sz="2000" dirty="0" smtClean="0"/>
              <a:t>Onde: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n é o número de observações;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h é a banda.</a:t>
            </a:r>
          </a:p>
          <a:p>
            <a:endParaRPr lang="pt-BR" sz="2000" dirty="0"/>
          </a:p>
          <a:p>
            <a:r>
              <a:rPr lang="pt-BR" sz="2000" dirty="0"/>
              <a:t/>
            </a:r>
            <a:br>
              <a:rPr lang="pt-BR" sz="2000" dirty="0"/>
            </a:br>
            <a:endParaRPr lang="pt-BR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6625" name="Picture 1" descr="$$\widehat{f}(x)=\dfrac{1}{nh} \sum_{i=1}^{n} K\left(\dfrac{x-x_i}{h}\right)$$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499" y="3300384"/>
            <a:ext cx="3686695" cy="868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82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-6266" y="6176033"/>
            <a:ext cx="12192000" cy="677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9520518" y="623887"/>
            <a:ext cx="1035423" cy="6695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9520518" y="623887"/>
            <a:ext cx="1035423" cy="669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9520518" y="1768849"/>
            <a:ext cx="1035423" cy="669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2671" r="979"/>
          <a:stretch/>
        </p:blipFill>
        <p:spPr>
          <a:xfrm>
            <a:off x="147918" y="1583587"/>
            <a:ext cx="6131858" cy="4069605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86A84C3D-C007-4C1C-A207-BBB51DC510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339509"/>
            <a:ext cx="11896726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Exemplo</a:t>
            </a:r>
            <a:r>
              <a:rPr lang="en-US" dirty="0" smtClean="0"/>
              <a:t> de </a:t>
            </a:r>
            <a:r>
              <a:rPr lang="en-US" dirty="0" err="1" smtClean="0"/>
              <a:t>aplicação</a:t>
            </a:r>
            <a:r>
              <a:rPr lang="en-US" dirty="0" smtClean="0"/>
              <a:t> de Kernel</a:t>
            </a:r>
            <a:endParaRPr lang="en-US" dirty="0"/>
          </a:p>
        </p:txBody>
      </p:sp>
      <p:grpSp>
        <p:nvGrpSpPr>
          <p:cNvPr id="15" name="Group 39">
            <a:extLst>
              <a:ext uri="{FF2B5EF4-FFF2-40B4-BE49-F238E27FC236}">
                <a16:creationId xmlns:a16="http://schemas.microsoft.com/office/drawing/2014/main" xmlns="" id="{0FD99279-FAF5-4F6C-B008-BB036A7E280F}"/>
              </a:ext>
            </a:extLst>
          </p:cNvPr>
          <p:cNvGrpSpPr/>
          <p:nvPr/>
        </p:nvGrpSpPr>
        <p:grpSpPr>
          <a:xfrm flipH="1">
            <a:off x="6407079" y="1808134"/>
            <a:ext cx="3355486" cy="677685"/>
            <a:chOff x="2153502" y="2017026"/>
            <a:chExt cx="2286358" cy="376921"/>
          </a:xfrm>
        </p:grpSpPr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xmlns="" id="{DC3E10EF-5A52-49A2-A8D2-24FEBA95F0C1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Rectangle 6">
              <a:extLst>
                <a:ext uri="{FF2B5EF4-FFF2-40B4-BE49-F238E27FC236}">
                  <a16:creationId xmlns:a16="http://schemas.microsoft.com/office/drawing/2014/main" xmlns="" id="{7BE93CAB-8D17-438E-9360-9B280681FF78}"/>
                </a:ext>
              </a:extLst>
            </p:cNvPr>
            <p:cNvSpPr/>
            <p:nvPr/>
          </p:nvSpPr>
          <p:spPr>
            <a:xfrm flipH="1">
              <a:off x="2153502" y="2017026"/>
              <a:ext cx="2286358" cy="288032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26" name="Text Placeholder 35">
            <a:extLst>
              <a:ext uri="{FF2B5EF4-FFF2-40B4-BE49-F238E27FC236}">
                <a16:creationId xmlns:a16="http://schemas.microsoft.com/office/drawing/2014/main" xmlns="" id="{14C2614C-27D9-47AA-B897-6D56D3716633}"/>
              </a:ext>
            </a:extLst>
          </p:cNvPr>
          <p:cNvSpPr txBox="1">
            <a:spLocks/>
          </p:cNvSpPr>
          <p:nvPr/>
        </p:nvSpPr>
        <p:spPr>
          <a:xfrm>
            <a:off x="6599968" y="1808165"/>
            <a:ext cx="2307915" cy="372056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 smtClean="0"/>
              <a:t>Pressupostos</a:t>
            </a:r>
            <a:endParaRPr lang="en-US" dirty="0"/>
          </a:p>
        </p:txBody>
      </p:sp>
      <p:sp>
        <p:nvSpPr>
          <p:cNvPr id="28" name="TextBox 38">
            <a:extLst>
              <a:ext uri="{FF2B5EF4-FFF2-40B4-BE49-F238E27FC236}">
                <a16:creationId xmlns:a16="http://schemas.microsoft.com/office/drawing/2014/main" xmlns="" id="{72A6A430-09A8-4FE4-834A-D0B30FE9C15C}"/>
              </a:ext>
            </a:extLst>
          </p:cNvPr>
          <p:cNvSpPr txBox="1"/>
          <p:nvPr/>
        </p:nvSpPr>
        <p:spPr>
          <a:xfrm>
            <a:off x="6599966" y="2313182"/>
            <a:ext cx="39559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A função núcleo mais utilizada é denominada núcleo gaussiano e sua função é dada pela distribuição normal padrão:</a:t>
            </a:r>
          </a:p>
          <a:p>
            <a:r>
              <a:rPr lang="pt-BR" sz="2000" dirty="0"/>
              <a:t/>
            </a:r>
            <a:br>
              <a:rPr lang="pt-BR" sz="2000" dirty="0"/>
            </a:br>
            <a:endParaRPr lang="pt-BR" sz="2000" dirty="0"/>
          </a:p>
          <a:p>
            <a:r>
              <a:rPr lang="pt-BR" sz="2000" dirty="0"/>
              <a:t/>
            </a:r>
            <a:br>
              <a:rPr lang="pt-BR" sz="2000" dirty="0"/>
            </a:br>
            <a:endParaRPr lang="pt-BR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7649" name="Picture 1" descr="$$K(x)=\dfrac{1}{\sqrt{2\pi}}e^{-\dfrac{x^2}{2}}$$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762" y="2951763"/>
            <a:ext cx="3040169" cy="127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57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-6266" y="6176033"/>
            <a:ext cx="12192000" cy="677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9520518" y="623887"/>
            <a:ext cx="1035423" cy="6695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9520518" y="623887"/>
            <a:ext cx="1035423" cy="669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9520518" y="1768849"/>
            <a:ext cx="1035423" cy="669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2671" r="979"/>
          <a:stretch/>
        </p:blipFill>
        <p:spPr>
          <a:xfrm>
            <a:off x="147918" y="1583587"/>
            <a:ext cx="6131858" cy="4069605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86A84C3D-C007-4C1C-A207-BBB51DC510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339509"/>
            <a:ext cx="11896726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Exemplo</a:t>
            </a:r>
            <a:r>
              <a:rPr lang="en-US" dirty="0" smtClean="0"/>
              <a:t> de </a:t>
            </a:r>
            <a:r>
              <a:rPr lang="en-US" dirty="0" err="1" smtClean="0"/>
              <a:t>aplicação</a:t>
            </a:r>
            <a:r>
              <a:rPr lang="en-US" dirty="0" smtClean="0"/>
              <a:t> de Kernel</a:t>
            </a:r>
            <a:endParaRPr lang="en-US" dirty="0"/>
          </a:p>
        </p:txBody>
      </p:sp>
      <p:grpSp>
        <p:nvGrpSpPr>
          <p:cNvPr id="15" name="Group 39">
            <a:extLst>
              <a:ext uri="{FF2B5EF4-FFF2-40B4-BE49-F238E27FC236}">
                <a16:creationId xmlns:a16="http://schemas.microsoft.com/office/drawing/2014/main" xmlns="" id="{0FD99279-FAF5-4F6C-B008-BB036A7E280F}"/>
              </a:ext>
            </a:extLst>
          </p:cNvPr>
          <p:cNvGrpSpPr/>
          <p:nvPr/>
        </p:nvGrpSpPr>
        <p:grpSpPr>
          <a:xfrm flipH="1">
            <a:off x="6407079" y="1808134"/>
            <a:ext cx="3355486" cy="677685"/>
            <a:chOff x="2153502" y="2017026"/>
            <a:chExt cx="2286358" cy="376921"/>
          </a:xfrm>
        </p:grpSpPr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xmlns="" id="{DC3E10EF-5A52-49A2-A8D2-24FEBA95F0C1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Rectangle 6">
              <a:extLst>
                <a:ext uri="{FF2B5EF4-FFF2-40B4-BE49-F238E27FC236}">
                  <a16:creationId xmlns:a16="http://schemas.microsoft.com/office/drawing/2014/main" xmlns="" id="{7BE93CAB-8D17-438E-9360-9B280681FF78}"/>
                </a:ext>
              </a:extLst>
            </p:cNvPr>
            <p:cNvSpPr/>
            <p:nvPr/>
          </p:nvSpPr>
          <p:spPr>
            <a:xfrm flipH="1">
              <a:off x="2153502" y="2017026"/>
              <a:ext cx="2286358" cy="288032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26" name="Text Placeholder 35">
            <a:extLst>
              <a:ext uri="{FF2B5EF4-FFF2-40B4-BE49-F238E27FC236}">
                <a16:creationId xmlns:a16="http://schemas.microsoft.com/office/drawing/2014/main" xmlns="" id="{14C2614C-27D9-47AA-B897-6D56D3716633}"/>
              </a:ext>
            </a:extLst>
          </p:cNvPr>
          <p:cNvSpPr txBox="1">
            <a:spLocks/>
          </p:cNvSpPr>
          <p:nvPr/>
        </p:nvSpPr>
        <p:spPr>
          <a:xfrm>
            <a:off x="6599968" y="1808165"/>
            <a:ext cx="2307915" cy="372056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 smtClean="0"/>
              <a:t>Pressupostos</a:t>
            </a:r>
            <a:endParaRPr lang="en-US" dirty="0"/>
          </a:p>
        </p:txBody>
      </p:sp>
      <p:sp>
        <p:nvSpPr>
          <p:cNvPr id="28" name="TextBox 38">
            <a:extLst>
              <a:ext uri="{FF2B5EF4-FFF2-40B4-BE49-F238E27FC236}">
                <a16:creationId xmlns:a16="http://schemas.microsoft.com/office/drawing/2014/main" xmlns="" id="{72A6A430-09A8-4FE4-834A-D0B30FE9C15C}"/>
              </a:ext>
            </a:extLst>
          </p:cNvPr>
          <p:cNvSpPr txBox="1"/>
          <p:nvPr/>
        </p:nvSpPr>
        <p:spPr>
          <a:xfrm>
            <a:off x="6599966" y="2313182"/>
            <a:ext cx="39559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A função núcleo mais utilizada é denominada núcleo gaussiano e sua função é dada pela distribuição normal padrão:</a:t>
            </a:r>
          </a:p>
          <a:p>
            <a:r>
              <a:rPr lang="pt-BR" sz="2000" dirty="0"/>
              <a:t/>
            </a:r>
            <a:br>
              <a:rPr lang="pt-BR" sz="2000" dirty="0"/>
            </a:br>
            <a:endParaRPr lang="pt-BR" sz="2000" dirty="0"/>
          </a:p>
          <a:p>
            <a:r>
              <a:rPr lang="pt-BR" sz="2000" dirty="0"/>
              <a:t/>
            </a:r>
            <a:br>
              <a:rPr lang="pt-BR" sz="2000" dirty="0"/>
            </a:br>
            <a:endParaRPr lang="pt-BR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7649" name="Picture 1" descr="$$K(x)=\dfrac{1}{\sqrt{2\pi}}e^{-\dfrac{x^2}{2}}$$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762" y="2951763"/>
            <a:ext cx="3040169" cy="127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216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-6266" y="6176033"/>
            <a:ext cx="12192000" cy="677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9520518" y="623887"/>
            <a:ext cx="1035423" cy="6695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9520518" y="623887"/>
            <a:ext cx="1035423" cy="669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9520518" y="1768849"/>
            <a:ext cx="1035423" cy="669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2671" r="979"/>
          <a:stretch/>
        </p:blipFill>
        <p:spPr>
          <a:xfrm>
            <a:off x="147918" y="1583587"/>
            <a:ext cx="6131858" cy="4069605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86A84C3D-C007-4C1C-A207-BBB51DC510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339509"/>
            <a:ext cx="11896726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Exemplo</a:t>
            </a:r>
            <a:r>
              <a:rPr lang="en-US" dirty="0" smtClean="0"/>
              <a:t> de </a:t>
            </a:r>
            <a:r>
              <a:rPr lang="en-US" dirty="0" err="1" smtClean="0"/>
              <a:t>aplicação</a:t>
            </a:r>
            <a:r>
              <a:rPr lang="en-US" dirty="0" smtClean="0"/>
              <a:t> de Kernel</a:t>
            </a:r>
            <a:endParaRPr lang="en-US" dirty="0"/>
          </a:p>
        </p:txBody>
      </p:sp>
      <p:grpSp>
        <p:nvGrpSpPr>
          <p:cNvPr id="15" name="Group 39">
            <a:extLst>
              <a:ext uri="{FF2B5EF4-FFF2-40B4-BE49-F238E27FC236}">
                <a16:creationId xmlns:a16="http://schemas.microsoft.com/office/drawing/2014/main" xmlns="" id="{0FD99279-FAF5-4F6C-B008-BB036A7E280F}"/>
              </a:ext>
            </a:extLst>
          </p:cNvPr>
          <p:cNvGrpSpPr/>
          <p:nvPr/>
        </p:nvGrpSpPr>
        <p:grpSpPr>
          <a:xfrm flipH="1">
            <a:off x="6407079" y="1808134"/>
            <a:ext cx="3355486" cy="677685"/>
            <a:chOff x="2153502" y="2017026"/>
            <a:chExt cx="2286358" cy="376921"/>
          </a:xfrm>
        </p:grpSpPr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xmlns="" id="{DC3E10EF-5A52-49A2-A8D2-24FEBA95F0C1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Rectangle 6">
              <a:extLst>
                <a:ext uri="{FF2B5EF4-FFF2-40B4-BE49-F238E27FC236}">
                  <a16:creationId xmlns:a16="http://schemas.microsoft.com/office/drawing/2014/main" xmlns="" id="{7BE93CAB-8D17-438E-9360-9B280681FF78}"/>
                </a:ext>
              </a:extLst>
            </p:cNvPr>
            <p:cNvSpPr/>
            <p:nvPr/>
          </p:nvSpPr>
          <p:spPr>
            <a:xfrm flipH="1">
              <a:off x="2153502" y="2017026"/>
              <a:ext cx="2286358" cy="288032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26" name="Text Placeholder 35">
            <a:extLst>
              <a:ext uri="{FF2B5EF4-FFF2-40B4-BE49-F238E27FC236}">
                <a16:creationId xmlns:a16="http://schemas.microsoft.com/office/drawing/2014/main" xmlns="" id="{14C2614C-27D9-47AA-B897-6D56D3716633}"/>
              </a:ext>
            </a:extLst>
          </p:cNvPr>
          <p:cNvSpPr txBox="1">
            <a:spLocks/>
          </p:cNvSpPr>
          <p:nvPr/>
        </p:nvSpPr>
        <p:spPr>
          <a:xfrm>
            <a:off x="6599968" y="1808165"/>
            <a:ext cx="2307915" cy="372056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 smtClean="0"/>
              <a:t>Pressupostos</a:t>
            </a:r>
            <a:endParaRPr lang="en-US" dirty="0"/>
          </a:p>
        </p:txBody>
      </p:sp>
      <p:sp>
        <p:nvSpPr>
          <p:cNvPr id="28" name="TextBox 38">
            <a:extLst>
              <a:ext uri="{FF2B5EF4-FFF2-40B4-BE49-F238E27FC236}">
                <a16:creationId xmlns:a16="http://schemas.microsoft.com/office/drawing/2014/main" xmlns="" id="{72A6A430-09A8-4FE4-834A-D0B30FE9C15C}"/>
              </a:ext>
            </a:extLst>
          </p:cNvPr>
          <p:cNvSpPr txBox="1"/>
          <p:nvPr/>
        </p:nvSpPr>
        <p:spPr>
          <a:xfrm>
            <a:off x="6599966" y="2313182"/>
            <a:ext cx="39559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Sejam as observações.</a:t>
            </a:r>
            <a:endParaRPr lang="pt-BR" sz="2000" dirty="0"/>
          </a:p>
          <a:p>
            <a:r>
              <a:rPr lang="pt-BR" sz="2000" dirty="0"/>
              <a:t/>
            </a:r>
            <a:br>
              <a:rPr lang="pt-BR" sz="2000" dirty="0"/>
            </a:br>
            <a:endParaRPr lang="pt-BR" sz="2000" dirty="0"/>
          </a:p>
          <a:p>
            <a:r>
              <a:rPr lang="pt-BR" sz="2000" dirty="0"/>
              <a:t/>
            </a:r>
            <a:br>
              <a:rPr lang="pt-BR" sz="2000" dirty="0"/>
            </a:br>
            <a:endParaRPr lang="pt-BR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713548"/>
              </p:ext>
            </p:extLst>
          </p:nvPr>
        </p:nvGraphicFramePr>
        <p:xfrm>
          <a:off x="1272988" y="2549679"/>
          <a:ext cx="3881718" cy="22517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40859"/>
                <a:gridCol w="1940859"/>
              </a:tblGrid>
              <a:tr h="25244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Observações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252447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>
                          <a:effectLst/>
                        </a:rPr>
                        <a:t>-3.02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>
                          <a:effectLst/>
                        </a:rPr>
                        <a:t>0.21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52447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>
                          <a:effectLst/>
                        </a:rPr>
                        <a:t>-0.6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0.47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52447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>
                          <a:effectLst/>
                        </a:rPr>
                        <a:t>-0.15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>
                          <a:effectLst/>
                        </a:rPr>
                        <a:t>0.77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52447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>
                          <a:effectLst/>
                        </a:rPr>
                        <a:t>0.05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>
                          <a:effectLst/>
                        </a:rPr>
                        <a:t>0.91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52447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>
                          <a:effectLst/>
                        </a:rPr>
                        <a:t>0.1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2.05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676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-6266" y="6176033"/>
            <a:ext cx="12192000" cy="677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9520518" y="623887"/>
            <a:ext cx="1035423" cy="6695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9520518" y="623887"/>
            <a:ext cx="1035423" cy="669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9520518" y="1768849"/>
            <a:ext cx="1035423" cy="669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2671" r="979"/>
          <a:stretch/>
        </p:blipFill>
        <p:spPr>
          <a:xfrm>
            <a:off x="147918" y="1583587"/>
            <a:ext cx="6131858" cy="4069605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86A84C3D-C007-4C1C-A207-BBB51DC510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339509"/>
            <a:ext cx="11896726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Exemplo</a:t>
            </a:r>
            <a:r>
              <a:rPr lang="en-US" dirty="0" smtClean="0"/>
              <a:t> de </a:t>
            </a:r>
            <a:r>
              <a:rPr lang="en-US" dirty="0" err="1" smtClean="0"/>
              <a:t>aplicação</a:t>
            </a:r>
            <a:r>
              <a:rPr lang="en-US" dirty="0" smtClean="0"/>
              <a:t> de Kernel</a:t>
            </a:r>
            <a:endParaRPr lang="en-US" dirty="0"/>
          </a:p>
        </p:txBody>
      </p:sp>
      <p:grpSp>
        <p:nvGrpSpPr>
          <p:cNvPr id="15" name="Group 39">
            <a:extLst>
              <a:ext uri="{FF2B5EF4-FFF2-40B4-BE49-F238E27FC236}">
                <a16:creationId xmlns:a16="http://schemas.microsoft.com/office/drawing/2014/main" xmlns="" id="{0FD99279-FAF5-4F6C-B008-BB036A7E280F}"/>
              </a:ext>
            </a:extLst>
          </p:cNvPr>
          <p:cNvGrpSpPr/>
          <p:nvPr/>
        </p:nvGrpSpPr>
        <p:grpSpPr>
          <a:xfrm flipH="1">
            <a:off x="6407079" y="1808134"/>
            <a:ext cx="3355486" cy="677685"/>
            <a:chOff x="2153502" y="2017026"/>
            <a:chExt cx="2286358" cy="376921"/>
          </a:xfrm>
        </p:grpSpPr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xmlns="" id="{DC3E10EF-5A52-49A2-A8D2-24FEBA95F0C1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Rectangle 6">
              <a:extLst>
                <a:ext uri="{FF2B5EF4-FFF2-40B4-BE49-F238E27FC236}">
                  <a16:creationId xmlns:a16="http://schemas.microsoft.com/office/drawing/2014/main" xmlns="" id="{7BE93CAB-8D17-438E-9360-9B280681FF78}"/>
                </a:ext>
              </a:extLst>
            </p:cNvPr>
            <p:cNvSpPr/>
            <p:nvPr/>
          </p:nvSpPr>
          <p:spPr>
            <a:xfrm flipH="1">
              <a:off x="2153502" y="2017026"/>
              <a:ext cx="2286358" cy="288032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26" name="Text Placeholder 35">
            <a:extLst>
              <a:ext uri="{FF2B5EF4-FFF2-40B4-BE49-F238E27FC236}">
                <a16:creationId xmlns:a16="http://schemas.microsoft.com/office/drawing/2014/main" xmlns="" id="{14C2614C-27D9-47AA-B897-6D56D3716633}"/>
              </a:ext>
            </a:extLst>
          </p:cNvPr>
          <p:cNvSpPr txBox="1">
            <a:spLocks/>
          </p:cNvSpPr>
          <p:nvPr/>
        </p:nvSpPr>
        <p:spPr>
          <a:xfrm>
            <a:off x="6599968" y="1808165"/>
            <a:ext cx="2307915" cy="372056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 smtClean="0"/>
              <a:t>Pressupostos</a:t>
            </a:r>
            <a:endParaRPr lang="en-US" dirty="0"/>
          </a:p>
        </p:txBody>
      </p:sp>
      <p:sp>
        <p:nvSpPr>
          <p:cNvPr id="28" name="TextBox 38">
            <a:extLst>
              <a:ext uri="{FF2B5EF4-FFF2-40B4-BE49-F238E27FC236}">
                <a16:creationId xmlns:a16="http://schemas.microsoft.com/office/drawing/2014/main" xmlns="" id="{72A6A430-09A8-4FE4-834A-D0B30FE9C15C}"/>
              </a:ext>
            </a:extLst>
          </p:cNvPr>
          <p:cNvSpPr txBox="1"/>
          <p:nvPr/>
        </p:nvSpPr>
        <p:spPr>
          <a:xfrm>
            <a:off x="6599966" y="2313182"/>
            <a:ext cx="39559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Queremos estimar os valores da função densidade de probabilidade no intervalo de -4 até 4.05, com uma banda de 0.35.</a:t>
            </a:r>
            <a:endParaRPr lang="pt-BR" sz="2000" dirty="0"/>
          </a:p>
          <a:p>
            <a:r>
              <a:rPr lang="pt-BR" sz="2000" dirty="0"/>
              <a:t/>
            </a:r>
            <a:br>
              <a:rPr lang="pt-BR" sz="2000" dirty="0"/>
            </a:br>
            <a:endParaRPr lang="pt-BR" sz="2000" dirty="0"/>
          </a:p>
          <a:p>
            <a:r>
              <a:rPr lang="pt-BR" sz="2000" dirty="0"/>
              <a:t/>
            </a:r>
            <a:br>
              <a:rPr lang="pt-BR" sz="2000" dirty="0"/>
            </a:br>
            <a:endParaRPr lang="pt-BR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24093"/>
              </p:ext>
            </p:extLst>
          </p:nvPr>
        </p:nvGraphicFramePr>
        <p:xfrm>
          <a:off x="1919626" y="2367258"/>
          <a:ext cx="2588442" cy="25546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2814"/>
                <a:gridCol w="862814"/>
                <a:gridCol w="862814"/>
              </a:tblGrid>
              <a:tr h="27830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Observações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2783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>
                          <a:effectLst/>
                        </a:rPr>
                        <a:t>-4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Lucida Sans Typewriter" panose="020B050903050403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-1.2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1.6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7830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-3.65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-0.85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1.95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7830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-3.3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-0.5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7830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-2.95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-0.15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2.65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7830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-2.6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0.2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7830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-2.25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0.55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3.35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7830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-1.9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0.9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3.7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7830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-1.55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1.25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4.05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133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-6266" y="6176033"/>
            <a:ext cx="12192000" cy="677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9520518" y="623887"/>
            <a:ext cx="1035423" cy="6695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9520518" y="623887"/>
            <a:ext cx="1035423" cy="669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2671" t="6334" r="979"/>
          <a:stretch/>
        </p:blipFill>
        <p:spPr>
          <a:xfrm>
            <a:off x="1154663" y="0"/>
            <a:ext cx="9870141" cy="613569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698" y="1548748"/>
            <a:ext cx="7052069" cy="303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6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A412EB5-7FBD-4FB6-AFC6-02B28B4DDC9C}"/>
              </a:ext>
            </a:extLst>
          </p:cNvPr>
          <p:cNvGrpSpPr/>
          <p:nvPr/>
        </p:nvGrpSpPr>
        <p:grpSpPr>
          <a:xfrm>
            <a:off x="-30456" y="6705945"/>
            <a:ext cx="12240040" cy="170806"/>
            <a:chOff x="-48040" y="6512575"/>
            <a:chExt cx="12240040" cy="364176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xmlns="" id="{268E4950-C53F-4548-BD3E-2DEB4402EB8E}"/>
                </a:ext>
              </a:extLst>
            </p:cNvPr>
            <p:cNvSpPr/>
            <p:nvPr/>
          </p:nvSpPr>
          <p:spPr>
            <a:xfrm>
              <a:off x="-17584" y="6512575"/>
              <a:ext cx="12192000" cy="36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xmlns="" id="{796A721B-7F76-4C8E-9A10-2CB56718CFED}"/>
                </a:ext>
              </a:extLst>
            </p:cNvPr>
            <p:cNvSpPr/>
            <p:nvPr/>
          </p:nvSpPr>
          <p:spPr>
            <a:xfrm>
              <a:off x="-48040" y="6526705"/>
              <a:ext cx="12240040" cy="347675"/>
            </a:xfrm>
            <a:custGeom>
              <a:avLst/>
              <a:gdLst>
                <a:gd name="connsiteX0" fmla="*/ 12135116 w 12240040"/>
                <a:gd name="connsiteY0" fmla="*/ 0 h 347675"/>
                <a:gd name="connsiteX1" fmla="*/ 12240040 w 12240040"/>
                <a:gd name="connsiteY1" fmla="*/ 0 h 347675"/>
                <a:gd name="connsiteX2" fmla="*/ 12075846 w 12240040"/>
                <a:gd name="connsiteY2" fmla="*/ 347675 h 347675"/>
                <a:gd name="connsiteX3" fmla="*/ 11970922 w 12240040"/>
                <a:gd name="connsiteY3" fmla="*/ 347675 h 347675"/>
                <a:gd name="connsiteX4" fmla="*/ 11930117 w 12240040"/>
                <a:gd name="connsiteY4" fmla="*/ 0 h 347675"/>
                <a:gd name="connsiteX5" fmla="*/ 12035041 w 12240040"/>
                <a:gd name="connsiteY5" fmla="*/ 0 h 347675"/>
                <a:gd name="connsiteX6" fmla="*/ 11870847 w 12240040"/>
                <a:gd name="connsiteY6" fmla="*/ 347675 h 347675"/>
                <a:gd name="connsiteX7" fmla="*/ 11765923 w 12240040"/>
                <a:gd name="connsiteY7" fmla="*/ 347675 h 347675"/>
                <a:gd name="connsiteX8" fmla="*/ 11725116 w 12240040"/>
                <a:gd name="connsiteY8" fmla="*/ 0 h 347675"/>
                <a:gd name="connsiteX9" fmla="*/ 11830040 w 12240040"/>
                <a:gd name="connsiteY9" fmla="*/ 0 h 347675"/>
                <a:gd name="connsiteX10" fmla="*/ 11665846 w 12240040"/>
                <a:gd name="connsiteY10" fmla="*/ 347675 h 347675"/>
                <a:gd name="connsiteX11" fmla="*/ 11560922 w 12240040"/>
                <a:gd name="connsiteY11" fmla="*/ 347675 h 347675"/>
                <a:gd name="connsiteX12" fmla="*/ 11520115 w 12240040"/>
                <a:gd name="connsiteY12" fmla="*/ 0 h 347675"/>
                <a:gd name="connsiteX13" fmla="*/ 11625039 w 12240040"/>
                <a:gd name="connsiteY13" fmla="*/ 0 h 347675"/>
                <a:gd name="connsiteX14" fmla="*/ 11460845 w 12240040"/>
                <a:gd name="connsiteY14" fmla="*/ 347675 h 347675"/>
                <a:gd name="connsiteX15" fmla="*/ 11355921 w 12240040"/>
                <a:gd name="connsiteY15" fmla="*/ 347675 h 347675"/>
                <a:gd name="connsiteX16" fmla="*/ 11315114 w 12240040"/>
                <a:gd name="connsiteY16" fmla="*/ 0 h 347675"/>
                <a:gd name="connsiteX17" fmla="*/ 11420038 w 12240040"/>
                <a:gd name="connsiteY17" fmla="*/ 0 h 347675"/>
                <a:gd name="connsiteX18" fmla="*/ 11255844 w 12240040"/>
                <a:gd name="connsiteY18" fmla="*/ 347675 h 347675"/>
                <a:gd name="connsiteX19" fmla="*/ 11150920 w 12240040"/>
                <a:gd name="connsiteY19" fmla="*/ 347675 h 347675"/>
                <a:gd name="connsiteX20" fmla="*/ 11110113 w 12240040"/>
                <a:gd name="connsiteY20" fmla="*/ 0 h 347675"/>
                <a:gd name="connsiteX21" fmla="*/ 11215037 w 12240040"/>
                <a:gd name="connsiteY21" fmla="*/ 0 h 347675"/>
                <a:gd name="connsiteX22" fmla="*/ 11050843 w 12240040"/>
                <a:gd name="connsiteY22" fmla="*/ 347675 h 347675"/>
                <a:gd name="connsiteX23" fmla="*/ 10945919 w 12240040"/>
                <a:gd name="connsiteY23" fmla="*/ 347675 h 347675"/>
                <a:gd name="connsiteX24" fmla="*/ 10905112 w 12240040"/>
                <a:gd name="connsiteY24" fmla="*/ 0 h 347675"/>
                <a:gd name="connsiteX25" fmla="*/ 11010036 w 12240040"/>
                <a:gd name="connsiteY25" fmla="*/ 0 h 347675"/>
                <a:gd name="connsiteX26" fmla="*/ 10845842 w 12240040"/>
                <a:gd name="connsiteY26" fmla="*/ 347675 h 347675"/>
                <a:gd name="connsiteX27" fmla="*/ 10740918 w 12240040"/>
                <a:gd name="connsiteY27" fmla="*/ 347675 h 347675"/>
                <a:gd name="connsiteX28" fmla="*/ 10700111 w 12240040"/>
                <a:gd name="connsiteY28" fmla="*/ 0 h 347675"/>
                <a:gd name="connsiteX29" fmla="*/ 10805035 w 12240040"/>
                <a:gd name="connsiteY29" fmla="*/ 0 h 347675"/>
                <a:gd name="connsiteX30" fmla="*/ 10640841 w 12240040"/>
                <a:gd name="connsiteY30" fmla="*/ 347675 h 347675"/>
                <a:gd name="connsiteX31" fmla="*/ 10535917 w 12240040"/>
                <a:gd name="connsiteY31" fmla="*/ 347675 h 347675"/>
                <a:gd name="connsiteX32" fmla="*/ 10495110 w 12240040"/>
                <a:gd name="connsiteY32" fmla="*/ 0 h 347675"/>
                <a:gd name="connsiteX33" fmla="*/ 10600034 w 12240040"/>
                <a:gd name="connsiteY33" fmla="*/ 0 h 347675"/>
                <a:gd name="connsiteX34" fmla="*/ 10435840 w 12240040"/>
                <a:gd name="connsiteY34" fmla="*/ 347675 h 347675"/>
                <a:gd name="connsiteX35" fmla="*/ 10330916 w 12240040"/>
                <a:gd name="connsiteY35" fmla="*/ 347675 h 347675"/>
                <a:gd name="connsiteX36" fmla="*/ 10290109 w 12240040"/>
                <a:gd name="connsiteY36" fmla="*/ 0 h 347675"/>
                <a:gd name="connsiteX37" fmla="*/ 10395033 w 12240040"/>
                <a:gd name="connsiteY37" fmla="*/ 0 h 347675"/>
                <a:gd name="connsiteX38" fmla="*/ 10230839 w 12240040"/>
                <a:gd name="connsiteY38" fmla="*/ 347675 h 347675"/>
                <a:gd name="connsiteX39" fmla="*/ 10125915 w 12240040"/>
                <a:gd name="connsiteY39" fmla="*/ 347675 h 347675"/>
                <a:gd name="connsiteX40" fmla="*/ 10085108 w 12240040"/>
                <a:gd name="connsiteY40" fmla="*/ 0 h 347675"/>
                <a:gd name="connsiteX41" fmla="*/ 10190032 w 12240040"/>
                <a:gd name="connsiteY41" fmla="*/ 0 h 347675"/>
                <a:gd name="connsiteX42" fmla="*/ 10025838 w 12240040"/>
                <a:gd name="connsiteY42" fmla="*/ 347675 h 347675"/>
                <a:gd name="connsiteX43" fmla="*/ 9920914 w 12240040"/>
                <a:gd name="connsiteY43" fmla="*/ 347675 h 347675"/>
                <a:gd name="connsiteX44" fmla="*/ 9893895 w 12240040"/>
                <a:gd name="connsiteY44" fmla="*/ 0 h 347675"/>
                <a:gd name="connsiteX45" fmla="*/ 9998819 w 12240040"/>
                <a:gd name="connsiteY45" fmla="*/ 0 h 347675"/>
                <a:gd name="connsiteX46" fmla="*/ 9834625 w 12240040"/>
                <a:gd name="connsiteY46" fmla="*/ 347675 h 347675"/>
                <a:gd name="connsiteX47" fmla="*/ 9729701 w 12240040"/>
                <a:gd name="connsiteY47" fmla="*/ 347675 h 347675"/>
                <a:gd name="connsiteX48" fmla="*/ 9688896 w 12240040"/>
                <a:gd name="connsiteY48" fmla="*/ 0 h 347675"/>
                <a:gd name="connsiteX49" fmla="*/ 9793820 w 12240040"/>
                <a:gd name="connsiteY49" fmla="*/ 0 h 347675"/>
                <a:gd name="connsiteX50" fmla="*/ 9629626 w 12240040"/>
                <a:gd name="connsiteY50" fmla="*/ 347675 h 347675"/>
                <a:gd name="connsiteX51" fmla="*/ 9524702 w 12240040"/>
                <a:gd name="connsiteY51" fmla="*/ 347675 h 347675"/>
                <a:gd name="connsiteX52" fmla="*/ 9483895 w 12240040"/>
                <a:gd name="connsiteY52" fmla="*/ 0 h 347675"/>
                <a:gd name="connsiteX53" fmla="*/ 9588819 w 12240040"/>
                <a:gd name="connsiteY53" fmla="*/ 0 h 347675"/>
                <a:gd name="connsiteX54" fmla="*/ 9424625 w 12240040"/>
                <a:gd name="connsiteY54" fmla="*/ 347675 h 347675"/>
                <a:gd name="connsiteX55" fmla="*/ 9319701 w 12240040"/>
                <a:gd name="connsiteY55" fmla="*/ 347675 h 347675"/>
                <a:gd name="connsiteX56" fmla="*/ 9278894 w 12240040"/>
                <a:gd name="connsiteY56" fmla="*/ 0 h 347675"/>
                <a:gd name="connsiteX57" fmla="*/ 9383818 w 12240040"/>
                <a:gd name="connsiteY57" fmla="*/ 0 h 347675"/>
                <a:gd name="connsiteX58" fmla="*/ 9219624 w 12240040"/>
                <a:gd name="connsiteY58" fmla="*/ 347675 h 347675"/>
                <a:gd name="connsiteX59" fmla="*/ 9114700 w 12240040"/>
                <a:gd name="connsiteY59" fmla="*/ 347675 h 347675"/>
                <a:gd name="connsiteX60" fmla="*/ 9073893 w 12240040"/>
                <a:gd name="connsiteY60" fmla="*/ 0 h 347675"/>
                <a:gd name="connsiteX61" fmla="*/ 9178817 w 12240040"/>
                <a:gd name="connsiteY61" fmla="*/ 0 h 347675"/>
                <a:gd name="connsiteX62" fmla="*/ 9014623 w 12240040"/>
                <a:gd name="connsiteY62" fmla="*/ 347675 h 347675"/>
                <a:gd name="connsiteX63" fmla="*/ 8909699 w 12240040"/>
                <a:gd name="connsiteY63" fmla="*/ 347675 h 347675"/>
                <a:gd name="connsiteX64" fmla="*/ 8868892 w 12240040"/>
                <a:gd name="connsiteY64" fmla="*/ 0 h 347675"/>
                <a:gd name="connsiteX65" fmla="*/ 8973816 w 12240040"/>
                <a:gd name="connsiteY65" fmla="*/ 0 h 347675"/>
                <a:gd name="connsiteX66" fmla="*/ 8809622 w 12240040"/>
                <a:gd name="connsiteY66" fmla="*/ 347675 h 347675"/>
                <a:gd name="connsiteX67" fmla="*/ 8704698 w 12240040"/>
                <a:gd name="connsiteY67" fmla="*/ 347675 h 347675"/>
                <a:gd name="connsiteX68" fmla="*/ 8663891 w 12240040"/>
                <a:gd name="connsiteY68" fmla="*/ 0 h 347675"/>
                <a:gd name="connsiteX69" fmla="*/ 8768815 w 12240040"/>
                <a:gd name="connsiteY69" fmla="*/ 0 h 347675"/>
                <a:gd name="connsiteX70" fmla="*/ 8604621 w 12240040"/>
                <a:gd name="connsiteY70" fmla="*/ 347675 h 347675"/>
                <a:gd name="connsiteX71" fmla="*/ 8499697 w 12240040"/>
                <a:gd name="connsiteY71" fmla="*/ 347675 h 347675"/>
                <a:gd name="connsiteX72" fmla="*/ 8458890 w 12240040"/>
                <a:gd name="connsiteY72" fmla="*/ 0 h 347675"/>
                <a:gd name="connsiteX73" fmla="*/ 8563814 w 12240040"/>
                <a:gd name="connsiteY73" fmla="*/ 0 h 347675"/>
                <a:gd name="connsiteX74" fmla="*/ 8399620 w 12240040"/>
                <a:gd name="connsiteY74" fmla="*/ 347675 h 347675"/>
                <a:gd name="connsiteX75" fmla="*/ 8294696 w 12240040"/>
                <a:gd name="connsiteY75" fmla="*/ 347675 h 347675"/>
                <a:gd name="connsiteX76" fmla="*/ 8253889 w 12240040"/>
                <a:gd name="connsiteY76" fmla="*/ 0 h 347675"/>
                <a:gd name="connsiteX77" fmla="*/ 8358813 w 12240040"/>
                <a:gd name="connsiteY77" fmla="*/ 0 h 347675"/>
                <a:gd name="connsiteX78" fmla="*/ 8194619 w 12240040"/>
                <a:gd name="connsiteY78" fmla="*/ 347675 h 347675"/>
                <a:gd name="connsiteX79" fmla="*/ 8089695 w 12240040"/>
                <a:gd name="connsiteY79" fmla="*/ 347675 h 347675"/>
                <a:gd name="connsiteX80" fmla="*/ 8048888 w 12240040"/>
                <a:gd name="connsiteY80" fmla="*/ 0 h 347675"/>
                <a:gd name="connsiteX81" fmla="*/ 8153812 w 12240040"/>
                <a:gd name="connsiteY81" fmla="*/ 0 h 347675"/>
                <a:gd name="connsiteX82" fmla="*/ 7989618 w 12240040"/>
                <a:gd name="connsiteY82" fmla="*/ 347675 h 347675"/>
                <a:gd name="connsiteX83" fmla="*/ 7884694 w 12240040"/>
                <a:gd name="connsiteY83" fmla="*/ 347675 h 347675"/>
                <a:gd name="connsiteX84" fmla="*/ 7843887 w 12240040"/>
                <a:gd name="connsiteY84" fmla="*/ 0 h 347675"/>
                <a:gd name="connsiteX85" fmla="*/ 7948811 w 12240040"/>
                <a:gd name="connsiteY85" fmla="*/ 0 h 347675"/>
                <a:gd name="connsiteX86" fmla="*/ 7784617 w 12240040"/>
                <a:gd name="connsiteY86" fmla="*/ 347675 h 347675"/>
                <a:gd name="connsiteX87" fmla="*/ 7679693 w 12240040"/>
                <a:gd name="connsiteY87" fmla="*/ 347675 h 347675"/>
                <a:gd name="connsiteX88" fmla="*/ 7652677 w 12240040"/>
                <a:gd name="connsiteY88" fmla="*/ 0 h 347675"/>
                <a:gd name="connsiteX89" fmla="*/ 7757601 w 12240040"/>
                <a:gd name="connsiteY89" fmla="*/ 0 h 347675"/>
                <a:gd name="connsiteX90" fmla="*/ 7593407 w 12240040"/>
                <a:gd name="connsiteY90" fmla="*/ 347675 h 347675"/>
                <a:gd name="connsiteX91" fmla="*/ 7488483 w 12240040"/>
                <a:gd name="connsiteY91" fmla="*/ 347675 h 347675"/>
                <a:gd name="connsiteX92" fmla="*/ 7447678 w 12240040"/>
                <a:gd name="connsiteY92" fmla="*/ 0 h 347675"/>
                <a:gd name="connsiteX93" fmla="*/ 7552602 w 12240040"/>
                <a:gd name="connsiteY93" fmla="*/ 0 h 347675"/>
                <a:gd name="connsiteX94" fmla="*/ 7388408 w 12240040"/>
                <a:gd name="connsiteY94" fmla="*/ 347675 h 347675"/>
                <a:gd name="connsiteX95" fmla="*/ 7283484 w 12240040"/>
                <a:gd name="connsiteY95" fmla="*/ 347675 h 347675"/>
                <a:gd name="connsiteX96" fmla="*/ 7242677 w 12240040"/>
                <a:gd name="connsiteY96" fmla="*/ 0 h 347675"/>
                <a:gd name="connsiteX97" fmla="*/ 7347601 w 12240040"/>
                <a:gd name="connsiteY97" fmla="*/ 0 h 347675"/>
                <a:gd name="connsiteX98" fmla="*/ 7183407 w 12240040"/>
                <a:gd name="connsiteY98" fmla="*/ 347675 h 347675"/>
                <a:gd name="connsiteX99" fmla="*/ 7078483 w 12240040"/>
                <a:gd name="connsiteY99" fmla="*/ 347675 h 347675"/>
                <a:gd name="connsiteX100" fmla="*/ 7037676 w 12240040"/>
                <a:gd name="connsiteY100" fmla="*/ 0 h 347675"/>
                <a:gd name="connsiteX101" fmla="*/ 7142600 w 12240040"/>
                <a:gd name="connsiteY101" fmla="*/ 0 h 347675"/>
                <a:gd name="connsiteX102" fmla="*/ 6978406 w 12240040"/>
                <a:gd name="connsiteY102" fmla="*/ 347675 h 347675"/>
                <a:gd name="connsiteX103" fmla="*/ 6873482 w 12240040"/>
                <a:gd name="connsiteY103" fmla="*/ 347675 h 347675"/>
                <a:gd name="connsiteX104" fmla="*/ 6832675 w 12240040"/>
                <a:gd name="connsiteY104" fmla="*/ 0 h 347675"/>
                <a:gd name="connsiteX105" fmla="*/ 6937599 w 12240040"/>
                <a:gd name="connsiteY105" fmla="*/ 0 h 347675"/>
                <a:gd name="connsiteX106" fmla="*/ 6773405 w 12240040"/>
                <a:gd name="connsiteY106" fmla="*/ 347675 h 347675"/>
                <a:gd name="connsiteX107" fmla="*/ 6668481 w 12240040"/>
                <a:gd name="connsiteY107" fmla="*/ 347675 h 347675"/>
                <a:gd name="connsiteX108" fmla="*/ 6627674 w 12240040"/>
                <a:gd name="connsiteY108" fmla="*/ 0 h 347675"/>
                <a:gd name="connsiteX109" fmla="*/ 6732598 w 12240040"/>
                <a:gd name="connsiteY109" fmla="*/ 0 h 347675"/>
                <a:gd name="connsiteX110" fmla="*/ 6568404 w 12240040"/>
                <a:gd name="connsiteY110" fmla="*/ 347675 h 347675"/>
                <a:gd name="connsiteX111" fmla="*/ 6463480 w 12240040"/>
                <a:gd name="connsiteY111" fmla="*/ 347675 h 347675"/>
                <a:gd name="connsiteX112" fmla="*/ 6422673 w 12240040"/>
                <a:gd name="connsiteY112" fmla="*/ 0 h 347675"/>
                <a:gd name="connsiteX113" fmla="*/ 6527597 w 12240040"/>
                <a:gd name="connsiteY113" fmla="*/ 0 h 347675"/>
                <a:gd name="connsiteX114" fmla="*/ 6363403 w 12240040"/>
                <a:gd name="connsiteY114" fmla="*/ 347675 h 347675"/>
                <a:gd name="connsiteX115" fmla="*/ 6258479 w 12240040"/>
                <a:gd name="connsiteY115" fmla="*/ 347675 h 347675"/>
                <a:gd name="connsiteX116" fmla="*/ 6217672 w 12240040"/>
                <a:gd name="connsiteY116" fmla="*/ 0 h 347675"/>
                <a:gd name="connsiteX117" fmla="*/ 6322596 w 12240040"/>
                <a:gd name="connsiteY117" fmla="*/ 0 h 347675"/>
                <a:gd name="connsiteX118" fmla="*/ 6158402 w 12240040"/>
                <a:gd name="connsiteY118" fmla="*/ 347675 h 347675"/>
                <a:gd name="connsiteX119" fmla="*/ 6053478 w 12240040"/>
                <a:gd name="connsiteY119" fmla="*/ 347675 h 347675"/>
                <a:gd name="connsiteX120" fmla="*/ 6012672 w 12240040"/>
                <a:gd name="connsiteY120" fmla="*/ 0 h 347675"/>
                <a:gd name="connsiteX121" fmla="*/ 6117596 w 12240040"/>
                <a:gd name="connsiteY121" fmla="*/ 0 h 347675"/>
                <a:gd name="connsiteX122" fmla="*/ 5953402 w 12240040"/>
                <a:gd name="connsiteY122" fmla="*/ 347675 h 347675"/>
                <a:gd name="connsiteX123" fmla="*/ 5848478 w 12240040"/>
                <a:gd name="connsiteY123" fmla="*/ 347675 h 347675"/>
                <a:gd name="connsiteX124" fmla="*/ 5807671 w 12240040"/>
                <a:gd name="connsiteY124" fmla="*/ 0 h 347675"/>
                <a:gd name="connsiteX125" fmla="*/ 5912595 w 12240040"/>
                <a:gd name="connsiteY125" fmla="*/ 0 h 347675"/>
                <a:gd name="connsiteX126" fmla="*/ 5748402 w 12240040"/>
                <a:gd name="connsiteY126" fmla="*/ 347675 h 347675"/>
                <a:gd name="connsiteX127" fmla="*/ 5643479 w 12240040"/>
                <a:gd name="connsiteY127" fmla="*/ 347675 h 347675"/>
                <a:gd name="connsiteX128" fmla="*/ 5602671 w 12240040"/>
                <a:gd name="connsiteY128" fmla="*/ 0 h 347675"/>
                <a:gd name="connsiteX129" fmla="*/ 5707595 w 12240040"/>
                <a:gd name="connsiteY129" fmla="*/ 0 h 347675"/>
                <a:gd name="connsiteX130" fmla="*/ 5543402 w 12240040"/>
                <a:gd name="connsiteY130" fmla="*/ 347675 h 347675"/>
                <a:gd name="connsiteX131" fmla="*/ 5438478 w 12240040"/>
                <a:gd name="connsiteY131" fmla="*/ 347675 h 347675"/>
                <a:gd name="connsiteX132" fmla="*/ 5411462 w 12240040"/>
                <a:gd name="connsiteY132" fmla="*/ 0 h 347675"/>
                <a:gd name="connsiteX133" fmla="*/ 5516385 w 12240040"/>
                <a:gd name="connsiteY133" fmla="*/ 0 h 347675"/>
                <a:gd name="connsiteX134" fmla="*/ 5352193 w 12240040"/>
                <a:gd name="connsiteY134" fmla="*/ 347675 h 347675"/>
                <a:gd name="connsiteX135" fmla="*/ 5247268 w 12240040"/>
                <a:gd name="connsiteY135" fmla="*/ 347675 h 347675"/>
                <a:gd name="connsiteX136" fmla="*/ 5206463 w 12240040"/>
                <a:gd name="connsiteY136" fmla="*/ 0 h 347675"/>
                <a:gd name="connsiteX137" fmla="*/ 5311388 w 12240040"/>
                <a:gd name="connsiteY137" fmla="*/ 0 h 347675"/>
                <a:gd name="connsiteX138" fmla="*/ 5147194 w 12240040"/>
                <a:gd name="connsiteY138" fmla="*/ 347675 h 347675"/>
                <a:gd name="connsiteX139" fmla="*/ 5042269 w 12240040"/>
                <a:gd name="connsiteY139" fmla="*/ 347675 h 347675"/>
                <a:gd name="connsiteX140" fmla="*/ 5001460 w 12240040"/>
                <a:gd name="connsiteY140" fmla="*/ 0 h 347675"/>
                <a:gd name="connsiteX141" fmla="*/ 5106386 w 12240040"/>
                <a:gd name="connsiteY141" fmla="*/ 0 h 347675"/>
                <a:gd name="connsiteX142" fmla="*/ 4942191 w 12240040"/>
                <a:gd name="connsiteY142" fmla="*/ 347675 h 347675"/>
                <a:gd name="connsiteX143" fmla="*/ 4837267 w 12240040"/>
                <a:gd name="connsiteY143" fmla="*/ 347675 h 347675"/>
                <a:gd name="connsiteX144" fmla="*/ 4796461 w 12240040"/>
                <a:gd name="connsiteY144" fmla="*/ 0 h 347675"/>
                <a:gd name="connsiteX145" fmla="*/ 4901383 w 12240040"/>
                <a:gd name="connsiteY145" fmla="*/ 0 h 347675"/>
                <a:gd name="connsiteX146" fmla="*/ 4737191 w 12240040"/>
                <a:gd name="connsiteY146" fmla="*/ 347675 h 347675"/>
                <a:gd name="connsiteX147" fmla="*/ 4632266 w 12240040"/>
                <a:gd name="connsiteY147" fmla="*/ 347675 h 347675"/>
                <a:gd name="connsiteX148" fmla="*/ 4591459 w 12240040"/>
                <a:gd name="connsiteY148" fmla="*/ 0 h 347675"/>
                <a:gd name="connsiteX149" fmla="*/ 4696383 w 12240040"/>
                <a:gd name="connsiteY149" fmla="*/ 0 h 347675"/>
                <a:gd name="connsiteX150" fmla="*/ 4532189 w 12240040"/>
                <a:gd name="connsiteY150" fmla="*/ 347675 h 347675"/>
                <a:gd name="connsiteX151" fmla="*/ 4427265 w 12240040"/>
                <a:gd name="connsiteY151" fmla="*/ 347675 h 347675"/>
                <a:gd name="connsiteX152" fmla="*/ 4386457 w 12240040"/>
                <a:gd name="connsiteY152" fmla="*/ 0 h 347675"/>
                <a:gd name="connsiteX153" fmla="*/ 4491381 w 12240040"/>
                <a:gd name="connsiteY153" fmla="*/ 0 h 347675"/>
                <a:gd name="connsiteX154" fmla="*/ 4327188 w 12240040"/>
                <a:gd name="connsiteY154" fmla="*/ 347675 h 347675"/>
                <a:gd name="connsiteX155" fmla="*/ 4222266 w 12240040"/>
                <a:gd name="connsiteY155" fmla="*/ 347675 h 347675"/>
                <a:gd name="connsiteX156" fmla="*/ 4181459 w 12240040"/>
                <a:gd name="connsiteY156" fmla="*/ 0 h 347675"/>
                <a:gd name="connsiteX157" fmla="*/ 4286380 w 12240040"/>
                <a:gd name="connsiteY157" fmla="*/ 0 h 347675"/>
                <a:gd name="connsiteX158" fmla="*/ 4122189 w 12240040"/>
                <a:gd name="connsiteY158" fmla="*/ 347675 h 347675"/>
                <a:gd name="connsiteX159" fmla="*/ 4017265 w 12240040"/>
                <a:gd name="connsiteY159" fmla="*/ 347675 h 347675"/>
                <a:gd name="connsiteX160" fmla="*/ 3976457 w 12240040"/>
                <a:gd name="connsiteY160" fmla="*/ 0 h 347675"/>
                <a:gd name="connsiteX161" fmla="*/ 4081381 w 12240040"/>
                <a:gd name="connsiteY161" fmla="*/ 0 h 347675"/>
                <a:gd name="connsiteX162" fmla="*/ 3917187 w 12240040"/>
                <a:gd name="connsiteY162" fmla="*/ 347675 h 347675"/>
                <a:gd name="connsiteX163" fmla="*/ 3812264 w 12240040"/>
                <a:gd name="connsiteY163" fmla="*/ 347675 h 347675"/>
                <a:gd name="connsiteX164" fmla="*/ 3771456 w 12240040"/>
                <a:gd name="connsiteY164" fmla="*/ 0 h 347675"/>
                <a:gd name="connsiteX165" fmla="*/ 3876380 w 12240040"/>
                <a:gd name="connsiteY165" fmla="*/ 0 h 347675"/>
                <a:gd name="connsiteX166" fmla="*/ 3712187 w 12240040"/>
                <a:gd name="connsiteY166" fmla="*/ 347675 h 347675"/>
                <a:gd name="connsiteX167" fmla="*/ 3607263 w 12240040"/>
                <a:gd name="connsiteY167" fmla="*/ 347675 h 347675"/>
                <a:gd name="connsiteX168" fmla="*/ 3566456 w 12240040"/>
                <a:gd name="connsiteY168" fmla="*/ 0 h 347675"/>
                <a:gd name="connsiteX169" fmla="*/ 3671379 w 12240040"/>
                <a:gd name="connsiteY169" fmla="*/ 0 h 347675"/>
                <a:gd name="connsiteX170" fmla="*/ 3507186 w 12240040"/>
                <a:gd name="connsiteY170" fmla="*/ 347675 h 347675"/>
                <a:gd name="connsiteX171" fmla="*/ 3402262 w 12240040"/>
                <a:gd name="connsiteY171" fmla="*/ 347675 h 347675"/>
                <a:gd name="connsiteX172" fmla="*/ 3361454 w 12240040"/>
                <a:gd name="connsiteY172" fmla="*/ 0 h 347675"/>
                <a:gd name="connsiteX173" fmla="*/ 3466379 w 12240040"/>
                <a:gd name="connsiteY173" fmla="*/ 0 h 347675"/>
                <a:gd name="connsiteX174" fmla="*/ 3302184 w 12240040"/>
                <a:gd name="connsiteY174" fmla="*/ 347675 h 347675"/>
                <a:gd name="connsiteX175" fmla="*/ 3197260 w 12240040"/>
                <a:gd name="connsiteY175" fmla="*/ 347675 h 347675"/>
                <a:gd name="connsiteX176" fmla="*/ 3170244 w 12240040"/>
                <a:gd name="connsiteY176" fmla="*/ 0 h 347675"/>
                <a:gd name="connsiteX177" fmla="*/ 3275168 w 12240040"/>
                <a:gd name="connsiteY177" fmla="*/ 0 h 347675"/>
                <a:gd name="connsiteX178" fmla="*/ 3110974 w 12240040"/>
                <a:gd name="connsiteY178" fmla="*/ 347675 h 347675"/>
                <a:gd name="connsiteX179" fmla="*/ 3006050 w 12240040"/>
                <a:gd name="connsiteY179" fmla="*/ 347675 h 347675"/>
                <a:gd name="connsiteX180" fmla="*/ 2965245 w 12240040"/>
                <a:gd name="connsiteY180" fmla="*/ 0 h 347675"/>
                <a:gd name="connsiteX181" fmla="*/ 3070169 w 12240040"/>
                <a:gd name="connsiteY181" fmla="*/ 0 h 347675"/>
                <a:gd name="connsiteX182" fmla="*/ 2905975 w 12240040"/>
                <a:gd name="connsiteY182" fmla="*/ 347675 h 347675"/>
                <a:gd name="connsiteX183" fmla="*/ 2801051 w 12240040"/>
                <a:gd name="connsiteY183" fmla="*/ 347675 h 347675"/>
                <a:gd name="connsiteX184" fmla="*/ 2760244 w 12240040"/>
                <a:gd name="connsiteY184" fmla="*/ 0 h 347675"/>
                <a:gd name="connsiteX185" fmla="*/ 2865168 w 12240040"/>
                <a:gd name="connsiteY185" fmla="*/ 0 h 347675"/>
                <a:gd name="connsiteX186" fmla="*/ 2700973 w 12240040"/>
                <a:gd name="connsiteY186" fmla="*/ 347675 h 347675"/>
                <a:gd name="connsiteX187" fmla="*/ 2596050 w 12240040"/>
                <a:gd name="connsiteY187" fmla="*/ 347675 h 347675"/>
                <a:gd name="connsiteX188" fmla="*/ 2555242 w 12240040"/>
                <a:gd name="connsiteY188" fmla="*/ 0 h 347675"/>
                <a:gd name="connsiteX189" fmla="*/ 2660166 w 12240040"/>
                <a:gd name="connsiteY189" fmla="*/ 0 h 347675"/>
                <a:gd name="connsiteX190" fmla="*/ 2495973 w 12240040"/>
                <a:gd name="connsiteY190" fmla="*/ 347675 h 347675"/>
                <a:gd name="connsiteX191" fmla="*/ 2391049 w 12240040"/>
                <a:gd name="connsiteY191" fmla="*/ 347675 h 347675"/>
                <a:gd name="connsiteX192" fmla="*/ 2350242 w 12240040"/>
                <a:gd name="connsiteY192" fmla="*/ 0 h 347675"/>
                <a:gd name="connsiteX193" fmla="*/ 2455165 w 12240040"/>
                <a:gd name="connsiteY193" fmla="*/ 0 h 347675"/>
                <a:gd name="connsiteX194" fmla="*/ 2290972 w 12240040"/>
                <a:gd name="connsiteY194" fmla="*/ 347675 h 347675"/>
                <a:gd name="connsiteX195" fmla="*/ 2186048 w 12240040"/>
                <a:gd name="connsiteY195" fmla="*/ 347675 h 347675"/>
                <a:gd name="connsiteX196" fmla="*/ 2145240 w 12240040"/>
                <a:gd name="connsiteY196" fmla="*/ 0 h 347675"/>
                <a:gd name="connsiteX197" fmla="*/ 2250164 w 12240040"/>
                <a:gd name="connsiteY197" fmla="*/ 0 h 347675"/>
                <a:gd name="connsiteX198" fmla="*/ 2085970 w 12240040"/>
                <a:gd name="connsiteY198" fmla="*/ 347675 h 347675"/>
                <a:gd name="connsiteX199" fmla="*/ 1981046 w 12240040"/>
                <a:gd name="connsiteY199" fmla="*/ 347675 h 347675"/>
                <a:gd name="connsiteX200" fmla="*/ 1940238 w 12240040"/>
                <a:gd name="connsiteY200" fmla="*/ 0 h 347675"/>
                <a:gd name="connsiteX201" fmla="*/ 2045162 w 12240040"/>
                <a:gd name="connsiteY201" fmla="*/ 0 h 347675"/>
                <a:gd name="connsiteX202" fmla="*/ 1880969 w 12240040"/>
                <a:gd name="connsiteY202" fmla="*/ 347675 h 347675"/>
                <a:gd name="connsiteX203" fmla="*/ 1776044 w 12240040"/>
                <a:gd name="connsiteY203" fmla="*/ 347675 h 347675"/>
                <a:gd name="connsiteX204" fmla="*/ 1735237 w 12240040"/>
                <a:gd name="connsiteY204" fmla="*/ 0 h 347675"/>
                <a:gd name="connsiteX205" fmla="*/ 1840161 w 12240040"/>
                <a:gd name="connsiteY205" fmla="*/ 0 h 347675"/>
                <a:gd name="connsiteX206" fmla="*/ 1675967 w 12240040"/>
                <a:gd name="connsiteY206" fmla="*/ 347675 h 347675"/>
                <a:gd name="connsiteX207" fmla="*/ 1571043 w 12240040"/>
                <a:gd name="connsiteY207" fmla="*/ 347675 h 347675"/>
                <a:gd name="connsiteX208" fmla="*/ 1530236 w 12240040"/>
                <a:gd name="connsiteY208" fmla="*/ 0 h 347675"/>
                <a:gd name="connsiteX209" fmla="*/ 1635160 w 12240040"/>
                <a:gd name="connsiteY209" fmla="*/ 0 h 347675"/>
                <a:gd name="connsiteX210" fmla="*/ 1470966 w 12240040"/>
                <a:gd name="connsiteY210" fmla="*/ 347675 h 347675"/>
                <a:gd name="connsiteX211" fmla="*/ 1366042 w 12240040"/>
                <a:gd name="connsiteY211" fmla="*/ 347675 h 347675"/>
                <a:gd name="connsiteX212" fmla="*/ 1325235 w 12240040"/>
                <a:gd name="connsiteY212" fmla="*/ 0 h 347675"/>
                <a:gd name="connsiteX213" fmla="*/ 1430159 w 12240040"/>
                <a:gd name="connsiteY213" fmla="*/ 0 h 347675"/>
                <a:gd name="connsiteX214" fmla="*/ 1265965 w 12240040"/>
                <a:gd name="connsiteY214" fmla="*/ 347675 h 347675"/>
                <a:gd name="connsiteX215" fmla="*/ 1161041 w 12240040"/>
                <a:gd name="connsiteY215" fmla="*/ 347675 h 347675"/>
                <a:gd name="connsiteX216" fmla="*/ 1120234 w 12240040"/>
                <a:gd name="connsiteY216" fmla="*/ 0 h 347675"/>
                <a:gd name="connsiteX217" fmla="*/ 1225158 w 12240040"/>
                <a:gd name="connsiteY217" fmla="*/ 0 h 347675"/>
                <a:gd name="connsiteX218" fmla="*/ 1060964 w 12240040"/>
                <a:gd name="connsiteY218" fmla="*/ 347675 h 347675"/>
                <a:gd name="connsiteX219" fmla="*/ 956040 w 12240040"/>
                <a:gd name="connsiteY219" fmla="*/ 347675 h 347675"/>
                <a:gd name="connsiteX220" fmla="*/ 929024 w 12240040"/>
                <a:gd name="connsiteY220" fmla="*/ 0 h 347675"/>
                <a:gd name="connsiteX221" fmla="*/ 1033948 w 12240040"/>
                <a:gd name="connsiteY221" fmla="*/ 0 h 347675"/>
                <a:gd name="connsiteX222" fmla="*/ 869754 w 12240040"/>
                <a:gd name="connsiteY222" fmla="*/ 347675 h 347675"/>
                <a:gd name="connsiteX223" fmla="*/ 764830 w 12240040"/>
                <a:gd name="connsiteY223" fmla="*/ 347675 h 347675"/>
                <a:gd name="connsiteX224" fmla="*/ 737813 w 12240040"/>
                <a:gd name="connsiteY224" fmla="*/ 0 h 347675"/>
                <a:gd name="connsiteX225" fmla="*/ 842738 w 12240040"/>
                <a:gd name="connsiteY225" fmla="*/ 0 h 347675"/>
                <a:gd name="connsiteX226" fmla="*/ 678544 w 12240040"/>
                <a:gd name="connsiteY226" fmla="*/ 347675 h 347675"/>
                <a:gd name="connsiteX227" fmla="*/ 573620 w 12240040"/>
                <a:gd name="connsiteY227" fmla="*/ 347675 h 347675"/>
                <a:gd name="connsiteX228" fmla="*/ 546603 w 12240040"/>
                <a:gd name="connsiteY228" fmla="*/ 0 h 347675"/>
                <a:gd name="connsiteX229" fmla="*/ 651527 w 12240040"/>
                <a:gd name="connsiteY229" fmla="*/ 0 h 347675"/>
                <a:gd name="connsiteX230" fmla="*/ 487333 w 12240040"/>
                <a:gd name="connsiteY230" fmla="*/ 347675 h 347675"/>
                <a:gd name="connsiteX231" fmla="*/ 382409 w 12240040"/>
                <a:gd name="connsiteY231" fmla="*/ 347675 h 347675"/>
                <a:gd name="connsiteX232" fmla="*/ 355393 w 12240040"/>
                <a:gd name="connsiteY232" fmla="*/ 0 h 347675"/>
                <a:gd name="connsiteX233" fmla="*/ 460317 w 12240040"/>
                <a:gd name="connsiteY233" fmla="*/ 0 h 347675"/>
                <a:gd name="connsiteX234" fmla="*/ 296123 w 12240040"/>
                <a:gd name="connsiteY234" fmla="*/ 347675 h 347675"/>
                <a:gd name="connsiteX235" fmla="*/ 191199 w 12240040"/>
                <a:gd name="connsiteY235" fmla="*/ 347675 h 347675"/>
                <a:gd name="connsiteX236" fmla="*/ 164194 w 12240040"/>
                <a:gd name="connsiteY236" fmla="*/ 0 h 347675"/>
                <a:gd name="connsiteX237" fmla="*/ 269118 w 12240040"/>
                <a:gd name="connsiteY237" fmla="*/ 0 h 347675"/>
                <a:gd name="connsiteX238" fmla="*/ 104924 w 12240040"/>
                <a:gd name="connsiteY238" fmla="*/ 347675 h 347675"/>
                <a:gd name="connsiteX239" fmla="*/ 0 w 12240040"/>
                <a:gd name="connsiteY239" fmla="*/ 347675 h 3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2240040" h="347675">
                  <a:moveTo>
                    <a:pt x="12135116" y="0"/>
                  </a:moveTo>
                  <a:lnTo>
                    <a:pt x="12240040" y="0"/>
                  </a:lnTo>
                  <a:lnTo>
                    <a:pt x="12075846" y="347675"/>
                  </a:lnTo>
                  <a:lnTo>
                    <a:pt x="11970922" y="347675"/>
                  </a:lnTo>
                  <a:close/>
                  <a:moveTo>
                    <a:pt x="11930117" y="0"/>
                  </a:moveTo>
                  <a:lnTo>
                    <a:pt x="12035041" y="0"/>
                  </a:lnTo>
                  <a:lnTo>
                    <a:pt x="11870847" y="347675"/>
                  </a:lnTo>
                  <a:lnTo>
                    <a:pt x="11765923" y="347675"/>
                  </a:lnTo>
                  <a:close/>
                  <a:moveTo>
                    <a:pt x="11725116" y="0"/>
                  </a:moveTo>
                  <a:lnTo>
                    <a:pt x="11830040" y="0"/>
                  </a:lnTo>
                  <a:lnTo>
                    <a:pt x="11665846" y="347675"/>
                  </a:lnTo>
                  <a:lnTo>
                    <a:pt x="11560922" y="347675"/>
                  </a:lnTo>
                  <a:close/>
                  <a:moveTo>
                    <a:pt x="11520115" y="0"/>
                  </a:moveTo>
                  <a:lnTo>
                    <a:pt x="11625039" y="0"/>
                  </a:lnTo>
                  <a:lnTo>
                    <a:pt x="11460845" y="347675"/>
                  </a:lnTo>
                  <a:lnTo>
                    <a:pt x="11355921" y="347675"/>
                  </a:lnTo>
                  <a:close/>
                  <a:moveTo>
                    <a:pt x="11315114" y="0"/>
                  </a:moveTo>
                  <a:lnTo>
                    <a:pt x="11420038" y="0"/>
                  </a:lnTo>
                  <a:lnTo>
                    <a:pt x="11255844" y="347675"/>
                  </a:lnTo>
                  <a:lnTo>
                    <a:pt x="11150920" y="347675"/>
                  </a:lnTo>
                  <a:close/>
                  <a:moveTo>
                    <a:pt x="11110113" y="0"/>
                  </a:moveTo>
                  <a:lnTo>
                    <a:pt x="11215037" y="0"/>
                  </a:lnTo>
                  <a:lnTo>
                    <a:pt x="11050843" y="347675"/>
                  </a:lnTo>
                  <a:lnTo>
                    <a:pt x="10945919" y="347675"/>
                  </a:lnTo>
                  <a:close/>
                  <a:moveTo>
                    <a:pt x="10905112" y="0"/>
                  </a:moveTo>
                  <a:lnTo>
                    <a:pt x="11010036" y="0"/>
                  </a:lnTo>
                  <a:lnTo>
                    <a:pt x="10845842" y="347675"/>
                  </a:lnTo>
                  <a:lnTo>
                    <a:pt x="10740918" y="347675"/>
                  </a:lnTo>
                  <a:close/>
                  <a:moveTo>
                    <a:pt x="10700111" y="0"/>
                  </a:moveTo>
                  <a:lnTo>
                    <a:pt x="10805035" y="0"/>
                  </a:lnTo>
                  <a:lnTo>
                    <a:pt x="10640841" y="347675"/>
                  </a:lnTo>
                  <a:lnTo>
                    <a:pt x="10535917" y="347675"/>
                  </a:lnTo>
                  <a:close/>
                  <a:moveTo>
                    <a:pt x="10495110" y="0"/>
                  </a:moveTo>
                  <a:lnTo>
                    <a:pt x="10600034" y="0"/>
                  </a:lnTo>
                  <a:lnTo>
                    <a:pt x="10435840" y="347675"/>
                  </a:lnTo>
                  <a:lnTo>
                    <a:pt x="10330916" y="347675"/>
                  </a:lnTo>
                  <a:close/>
                  <a:moveTo>
                    <a:pt x="10290109" y="0"/>
                  </a:moveTo>
                  <a:lnTo>
                    <a:pt x="10395033" y="0"/>
                  </a:lnTo>
                  <a:lnTo>
                    <a:pt x="10230839" y="347675"/>
                  </a:lnTo>
                  <a:lnTo>
                    <a:pt x="10125915" y="347675"/>
                  </a:lnTo>
                  <a:close/>
                  <a:moveTo>
                    <a:pt x="10085108" y="0"/>
                  </a:moveTo>
                  <a:lnTo>
                    <a:pt x="10190032" y="0"/>
                  </a:lnTo>
                  <a:lnTo>
                    <a:pt x="10025838" y="347675"/>
                  </a:lnTo>
                  <a:lnTo>
                    <a:pt x="9920914" y="347675"/>
                  </a:lnTo>
                  <a:close/>
                  <a:moveTo>
                    <a:pt x="9893895" y="0"/>
                  </a:moveTo>
                  <a:lnTo>
                    <a:pt x="9998819" y="0"/>
                  </a:lnTo>
                  <a:lnTo>
                    <a:pt x="9834625" y="347675"/>
                  </a:lnTo>
                  <a:lnTo>
                    <a:pt x="9729701" y="347675"/>
                  </a:lnTo>
                  <a:close/>
                  <a:moveTo>
                    <a:pt x="9688896" y="0"/>
                  </a:moveTo>
                  <a:lnTo>
                    <a:pt x="9793820" y="0"/>
                  </a:lnTo>
                  <a:lnTo>
                    <a:pt x="9629626" y="347675"/>
                  </a:lnTo>
                  <a:lnTo>
                    <a:pt x="9524702" y="347675"/>
                  </a:lnTo>
                  <a:close/>
                  <a:moveTo>
                    <a:pt x="9483895" y="0"/>
                  </a:moveTo>
                  <a:lnTo>
                    <a:pt x="9588819" y="0"/>
                  </a:lnTo>
                  <a:lnTo>
                    <a:pt x="9424625" y="347675"/>
                  </a:lnTo>
                  <a:lnTo>
                    <a:pt x="9319701" y="347675"/>
                  </a:lnTo>
                  <a:close/>
                  <a:moveTo>
                    <a:pt x="9278894" y="0"/>
                  </a:moveTo>
                  <a:lnTo>
                    <a:pt x="9383818" y="0"/>
                  </a:lnTo>
                  <a:lnTo>
                    <a:pt x="9219624" y="347675"/>
                  </a:lnTo>
                  <a:lnTo>
                    <a:pt x="9114700" y="347675"/>
                  </a:lnTo>
                  <a:close/>
                  <a:moveTo>
                    <a:pt x="9073893" y="0"/>
                  </a:moveTo>
                  <a:lnTo>
                    <a:pt x="9178817" y="0"/>
                  </a:lnTo>
                  <a:lnTo>
                    <a:pt x="9014623" y="347675"/>
                  </a:lnTo>
                  <a:lnTo>
                    <a:pt x="8909699" y="347675"/>
                  </a:lnTo>
                  <a:close/>
                  <a:moveTo>
                    <a:pt x="8868892" y="0"/>
                  </a:moveTo>
                  <a:lnTo>
                    <a:pt x="8973816" y="0"/>
                  </a:lnTo>
                  <a:lnTo>
                    <a:pt x="8809622" y="347675"/>
                  </a:lnTo>
                  <a:lnTo>
                    <a:pt x="8704698" y="347675"/>
                  </a:lnTo>
                  <a:close/>
                  <a:moveTo>
                    <a:pt x="8663891" y="0"/>
                  </a:moveTo>
                  <a:lnTo>
                    <a:pt x="8768815" y="0"/>
                  </a:lnTo>
                  <a:lnTo>
                    <a:pt x="8604621" y="347675"/>
                  </a:lnTo>
                  <a:lnTo>
                    <a:pt x="8499697" y="347675"/>
                  </a:lnTo>
                  <a:close/>
                  <a:moveTo>
                    <a:pt x="8458890" y="0"/>
                  </a:moveTo>
                  <a:lnTo>
                    <a:pt x="8563814" y="0"/>
                  </a:lnTo>
                  <a:lnTo>
                    <a:pt x="8399620" y="347675"/>
                  </a:lnTo>
                  <a:lnTo>
                    <a:pt x="8294696" y="347675"/>
                  </a:lnTo>
                  <a:close/>
                  <a:moveTo>
                    <a:pt x="8253889" y="0"/>
                  </a:moveTo>
                  <a:lnTo>
                    <a:pt x="8358813" y="0"/>
                  </a:lnTo>
                  <a:lnTo>
                    <a:pt x="8194619" y="347675"/>
                  </a:lnTo>
                  <a:lnTo>
                    <a:pt x="8089695" y="347675"/>
                  </a:lnTo>
                  <a:close/>
                  <a:moveTo>
                    <a:pt x="8048888" y="0"/>
                  </a:moveTo>
                  <a:lnTo>
                    <a:pt x="8153812" y="0"/>
                  </a:lnTo>
                  <a:lnTo>
                    <a:pt x="7989618" y="347675"/>
                  </a:lnTo>
                  <a:lnTo>
                    <a:pt x="7884694" y="347675"/>
                  </a:lnTo>
                  <a:close/>
                  <a:moveTo>
                    <a:pt x="7843887" y="0"/>
                  </a:moveTo>
                  <a:lnTo>
                    <a:pt x="7948811" y="0"/>
                  </a:lnTo>
                  <a:lnTo>
                    <a:pt x="7784617" y="347675"/>
                  </a:lnTo>
                  <a:lnTo>
                    <a:pt x="7679693" y="347675"/>
                  </a:lnTo>
                  <a:close/>
                  <a:moveTo>
                    <a:pt x="7652677" y="0"/>
                  </a:moveTo>
                  <a:lnTo>
                    <a:pt x="7757601" y="0"/>
                  </a:lnTo>
                  <a:lnTo>
                    <a:pt x="7593407" y="347675"/>
                  </a:lnTo>
                  <a:lnTo>
                    <a:pt x="7488483" y="347675"/>
                  </a:lnTo>
                  <a:close/>
                  <a:moveTo>
                    <a:pt x="7447678" y="0"/>
                  </a:moveTo>
                  <a:lnTo>
                    <a:pt x="7552602" y="0"/>
                  </a:lnTo>
                  <a:lnTo>
                    <a:pt x="7388408" y="347675"/>
                  </a:lnTo>
                  <a:lnTo>
                    <a:pt x="7283484" y="347675"/>
                  </a:lnTo>
                  <a:close/>
                  <a:moveTo>
                    <a:pt x="7242677" y="0"/>
                  </a:moveTo>
                  <a:lnTo>
                    <a:pt x="7347601" y="0"/>
                  </a:lnTo>
                  <a:lnTo>
                    <a:pt x="7183407" y="347675"/>
                  </a:lnTo>
                  <a:lnTo>
                    <a:pt x="7078483" y="347675"/>
                  </a:lnTo>
                  <a:close/>
                  <a:moveTo>
                    <a:pt x="7037676" y="0"/>
                  </a:moveTo>
                  <a:lnTo>
                    <a:pt x="7142600" y="0"/>
                  </a:lnTo>
                  <a:lnTo>
                    <a:pt x="6978406" y="347675"/>
                  </a:lnTo>
                  <a:lnTo>
                    <a:pt x="6873482" y="347675"/>
                  </a:lnTo>
                  <a:close/>
                  <a:moveTo>
                    <a:pt x="6832675" y="0"/>
                  </a:moveTo>
                  <a:lnTo>
                    <a:pt x="6937599" y="0"/>
                  </a:lnTo>
                  <a:lnTo>
                    <a:pt x="6773405" y="347675"/>
                  </a:lnTo>
                  <a:lnTo>
                    <a:pt x="6668481" y="347675"/>
                  </a:lnTo>
                  <a:close/>
                  <a:moveTo>
                    <a:pt x="6627674" y="0"/>
                  </a:moveTo>
                  <a:lnTo>
                    <a:pt x="6732598" y="0"/>
                  </a:lnTo>
                  <a:lnTo>
                    <a:pt x="6568404" y="347675"/>
                  </a:lnTo>
                  <a:lnTo>
                    <a:pt x="6463480" y="347675"/>
                  </a:lnTo>
                  <a:close/>
                  <a:moveTo>
                    <a:pt x="6422673" y="0"/>
                  </a:moveTo>
                  <a:lnTo>
                    <a:pt x="6527597" y="0"/>
                  </a:lnTo>
                  <a:lnTo>
                    <a:pt x="6363403" y="347675"/>
                  </a:lnTo>
                  <a:lnTo>
                    <a:pt x="6258479" y="347675"/>
                  </a:lnTo>
                  <a:close/>
                  <a:moveTo>
                    <a:pt x="6217672" y="0"/>
                  </a:moveTo>
                  <a:lnTo>
                    <a:pt x="6322596" y="0"/>
                  </a:lnTo>
                  <a:lnTo>
                    <a:pt x="6158402" y="347675"/>
                  </a:lnTo>
                  <a:lnTo>
                    <a:pt x="6053478" y="347675"/>
                  </a:lnTo>
                  <a:close/>
                  <a:moveTo>
                    <a:pt x="6012672" y="0"/>
                  </a:moveTo>
                  <a:lnTo>
                    <a:pt x="6117596" y="0"/>
                  </a:lnTo>
                  <a:lnTo>
                    <a:pt x="5953402" y="347675"/>
                  </a:lnTo>
                  <a:lnTo>
                    <a:pt x="5848478" y="347675"/>
                  </a:lnTo>
                  <a:close/>
                  <a:moveTo>
                    <a:pt x="5807671" y="0"/>
                  </a:moveTo>
                  <a:lnTo>
                    <a:pt x="5912595" y="0"/>
                  </a:lnTo>
                  <a:lnTo>
                    <a:pt x="5748402" y="347675"/>
                  </a:lnTo>
                  <a:lnTo>
                    <a:pt x="5643479" y="347675"/>
                  </a:lnTo>
                  <a:close/>
                  <a:moveTo>
                    <a:pt x="5602671" y="0"/>
                  </a:moveTo>
                  <a:lnTo>
                    <a:pt x="5707595" y="0"/>
                  </a:lnTo>
                  <a:lnTo>
                    <a:pt x="5543402" y="347675"/>
                  </a:lnTo>
                  <a:lnTo>
                    <a:pt x="5438478" y="347675"/>
                  </a:lnTo>
                  <a:close/>
                  <a:moveTo>
                    <a:pt x="5411462" y="0"/>
                  </a:moveTo>
                  <a:lnTo>
                    <a:pt x="5516385" y="0"/>
                  </a:lnTo>
                  <a:lnTo>
                    <a:pt x="5352193" y="347675"/>
                  </a:lnTo>
                  <a:lnTo>
                    <a:pt x="5247268" y="347675"/>
                  </a:lnTo>
                  <a:close/>
                  <a:moveTo>
                    <a:pt x="5206463" y="0"/>
                  </a:moveTo>
                  <a:lnTo>
                    <a:pt x="5311388" y="0"/>
                  </a:lnTo>
                  <a:lnTo>
                    <a:pt x="5147194" y="347675"/>
                  </a:lnTo>
                  <a:lnTo>
                    <a:pt x="5042269" y="347675"/>
                  </a:lnTo>
                  <a:close/>
                  <a:moveTo>
                    <a:pt x="5001460" y="0"/>
                  </a:moveTo>
                  <a:lnTo>
                    <a:pt x="5106386" y="0"/>
                  </a:lnTo>
                  <a:lnTo>
                    <a:pt x="4942191" y="347675"/>
                  </a:lnTo>
                  <a:lnTo>
                    <a:pt x="4837267" y="347675"/>
                  </a:lnTo>
                  <a:close/>
                  <a:moveTo>
                    <a:pt x="4796461" y="0"/>
                  </a:moveTo>
                  <a:lnTo>
                    <a:pt x="4901383" y="0"/>
                  </a:lnTo>
                  <a:lnTo>
                    <a:pt x="4737191" y="347675"/>
                  </a:lnTo>
                  <a:lnTo>
                    <a:pt x="4632266" y="347675"/>
                  </a:lnTo>
                  <a:close/>
                  <a:moveTo>
                    <a:pt x="4591459" y="0"/>
                  </a:moveTo>
                  <a:lnTo>
                    <a:pt x="4696383" y="0"/>
                  </a:lnTo>
                  <a:lnTo>
                    <a:pt x="4532189" y="347675"/>
                  </a:lnTo>
                  <a:lnTo>
                    <a:pt x="4427265" y="347675"/>
                  </a:lnTo>
                  <a:close/>
                  <a:moveTo>
                    <a:pt x="4386457" y="0"/>
                  </a:moveTo>
                  <a:lnTo>
                    <a:pt x="4491381" y="0"/>
                  </a:lnTo>
                  <a:lnTo>
                    <a:pt x="4327188" y="347675"/>
                  </a:lnTo>
                  <a:lnTo>
                    <a:pt x="4222266" y="347675"/>
                  </a:lnTo>
                  <a:close/>
                  <a:moveTo>
                    <a:pt x="4181459" y="0"/>
                  </a:moveTo>
                  <a:lnTo>
                    <a:pt x="4286380" y="0"/>
                  </a:lnTo>
                  <a:lnTo>
                    <a:pt x="4122189" y="347675"/>
                  </a:lnTo>
                  <a:lnTo>
                    <a:pt x="4017265" y="347675"/>
                  </a:lnTo>
                  <a:close/>
                  <a:moveTo>
                    <a:pt x="3976457" y="0"/>
                  </a:moveTo>
                  <a:lnTo>
                    <a:pt x="4081381" y="0"/>
                  </a:lnTo>
                  <a:lnTo>
                    <a:pt x="3917187" y="347675"/>
                  </a:lnTo>
                  <a:lnTo>
                    <a:pt x="3812264" y="347675"/>
                  </a:lnTo>
                  <a:close/>
                  <a:moveTo>
                    <a:pt x="3771456" y="0"/>
                  </a:moveTo>
                  <a:lnTo>
                    <a:pt x="3876380" y="0"/>
                  </a:lnTo>
                  <a:lnTo>
                    <a:pt x="3712187" y="347675"/>
                  </a:lnTo>
                  <a:lnTo>
                    <a:pt x="3607263" y="347675"/>
                  </a:lnTo>
                  <a:close/>
                  <a:moveTo>
                    <a:pt x="3566456" y="0"/>
                  </a:moveTo>
                  <a:lnTo>
                    <a:pt x="3671379" y="0"/>
                  </a:lnTo>
                  <a:lnTo>
                    <a:pt x="3507186" y="347675"/>
                  </a:lnTo>
                  <a:lnTo>
                    <a:pt x="3402262" y="347675"/>
                  </a:lnTo>
                  <a:close/>
                  <a:moveTo>
                    <a:pt x="3361454" y="0"/>
                  </a:moveTo>
                  <a:lnTo>
                    <a:pt x="3466379" y="0"/>
                  </a:lnTo>
                  <a:lnTo>
                    <a:pt x="3302184" y="347675"/>
                  </a:lnTo>
                  <a:lnTo>
                    <a:pt x="3197260" y="347675"/>
                  </a:lnTo>
                  <a:close/>
                  <a:moveTo>
                    <a:pt x="3170244" y="0"/>
                  </a:moveTo>
                  <a:lnTo>
                    <a:pt x="3275168" y="0"/>
                  </a:lnTo>
                  <a:lnTo>
                    <a:pt x="3110974" y="347675"/>
                  </a:lnTo>
                  <a:lnTo>
                    <a:pt x="3006050" y="347675"/>
                  </a:lnTo>
                  <a:close/>
                  <a:moveTo>
                    <a:pt x="2965245" y="0"/>
                  </a:moveTo>
                  <a:lnTo>
                    <a:pt x="3070169" y="0"/>
                  </a:lnTo>
                  <a:lnTo>
                    <a:pt x="2905975" y="347675"/>
                  </a:lnTo>
                  <a:lnTo>
                    <a:pt x="2801051" y="347675"/>
                  </a:lnTo>
                  <a:close/>
                  <a:moveTo>
                    <a:pt x="2760244" y="0"/>
                  </a:moveTo>
                  <a:lnTo>
                    <a:pt x="2865168" y="0"/>
                  </a:lnTo>
                  <a:lnTo>
                    <a:pt x="2700973" y="347675"/>
                  </a:lnTo>
                  <a:lnTo>
                    <a:pt x="2596050" y="347675"/>
                  </a:lnTo>
                  <a:close/>
                  <a:moveTo>
                    <a:pt x="2555242" y="0"/>
                  </a:moveTo>
                  <a:lnTo>
                    <a:pt x="2660166" y="0"/>
                  </a:lnTo>
                  <a:lnTo>
                    <a:pt x="2495973" y="347675"/>
                  </a:lnTo>
                  <a:lnTo>
                    <a:pt x="2391049" y="347675"/>
                  </a:lnTo>
                  <a:close/>
                  <a:moveTo>
                    <a:pt x="2350242" y="0"/>
                  </a:moveTo>
                  <a:lnTo>
                    <a:pt x="2455165" y="0"/>
                  </a:lnTo>
                  <a:lnTo>
                    <a:pt x="2290972" y="347675"/>
                  </a:lnTo>
                  <a:lnTo>
                    <a:pt x="2186048" y="347675"/>
                  </a:lnTo>
                  <a:close/>
                  <a:moveTo>
                    <a:pt x="2145240" y="0"/>
                  </a:moveTo>
                  <a:lnTo>
                    <a:pt x="2250164" y="0"/>
                  </a:lnTo>
                  <a:lnTo>
                    <a:pt x="2085970" y="347675"/>
                  </a:lnTo>
                  <a:lnTo>
                    <a:pt x="1981046" y="347675"/>
                  </a:lnTo>
                  <a:close/>
                  <a:moveTo>
                    <a:pt x="1940238" y="0"/>
                  </a:moveTo>
                  <a:lnTo>
                    <a:pt x="2045162" y="0"/>
                  </a:lnTo>
                  <a:lnTo>
                    <a:pt x="1880969" y="347675"/>
                  </a:lnTo>
                  <a:lnTo>
                    <a:pt x="1776044" y="347675"/>
                  </a:lnTo>
                  <a:close/>
                  <a:moveTo>
                    <a:pt x="1735237" y="0"/>
                  </a:moveTo>
                  <a:lnTo>
                    <a:pt x="1840161" y="0"/>
                  </a:lnTo>
                  <a:lnTo>
                    <a:pt x="1675967" y="347675"/>
                  </a:lnTo>
                  <a:lnTo>
                    <a:pt x="1571043" y="347675"/>
                  </a:lnTo>
                  <a:close/>
                  <a:moveTo>
                    <a:pt x="1530236" y="0"/>
                  </a:moveTo>
                  <a:lnTo>
                    <a:pt x="1635160" y="0"/>
                  </a:lnTo>
                  <a:lnTo>
                    <a:pt x="1470966" y="347675"/>
                  </a:lnTo>
                  <a:lnTo>
                    <a:pt x="1366042" y="347675"/>
                  </a:lnTo>
                  <a:close/>
                  <a:moveTo>
                    <a:pt x="1325235" y="0"/>
                  </a:moveTo>
                  <a:lnTo>
                    <a:pt x="1430159" y="0"/>
                  </a:lnTo>
                  <a:lnTo>
                    <a:pt x="1265965" y="347675"/>
                  </a:lnTo>
                  <a:lnTo>
                    <a:pt x="1161041" y="347675"/>
                  </a:lnTo>
                  <a:close/>
                  <a:moveTo>
                    <a:pt x="1120234" y="0"/>
                  </a:moveTo>
                  <a:lnTo>
                    <a:pt x="1225158" y="0"/>
                  </a:lnTo>
                  <a:lnTo>
                    <a:pt x="1060964" y="347675"/>
                  </a:lnTo>
                  <a:lnTo>
                    <a:pt x="956040" y="347675"/>
                  </a:lnTo>
                  <a:close/>
                  <a:moveTo>
                    <a:pt x="929024" y="0"/>
                  </a:moveTo>
                  <a:lnTo>
                    <a:pt x="1033948" y="0"/>
                  </a:lnTo>
                  <a:lnTo>
                    <a:pt x="869754" y="347675"/>
                  </a:lnTo>
                  <a:lnTo>
                    <a:pt x="764830" y="347675"/>
                  </a:lnTo>
                  <a:close/>
                  <a:moveTo>
                    <a:pt x="737813" y="0"/>
                  </a:moveTo>
                  <a:lnTo>
                    <a:pt x="842738" y="0"/>
                  </a:lnTo>
                  <a:lnTo>
                    <a:pt x="678544" y="347675"/>
                  </a:lnTo>
                  <a:lnTo>
                    <a:pt x="573620" y="347675"/>
                  </a:lnTo>
                  <a:close/>
                  <a:moveTo>
                    <a:pt x="546603" y="0"/>
                  </a:moveTo>
                  <a:lnTo>
                    <a:pt x="651527" y="0"/>
                  </a:lnTo>
                  <a:lnTo>
                    <a:pt x="487333" y="347675"/>
                  </a:lnTo>
                  <a:lnTo>
                    <a:pt x="382409" y="347675"/>
                  </a:lnTo>
                  <a:close/>
                  <a:moveTo>
                    <a:pt x="355393" y="0"/>
                  </a:moveTo>
                  <a:lnTo>
                    <a:pt x="460317" y="0"/>
                  </a:lnTo>
                  <a:lnTo>
                    <a:pt x="296123" y="347675"/>
                  </a:lnTo>
                  <a:lnTo>
                    <a:pt x="191199" y="347675"/>
                  </a:lnTo>
                  <a:close/>
                  <a:moveTo>
                    <a:pt x="164194" y="0"/>
                  </a:moveTo>
                  <a:lnTo>
                    <a:pt x="269118" y="0"/>
                  </a:lnTo>
                  <a:lnTo>
                    <a:pt x="104924" y="347675"/>
                  </a:lnTo>
                  <a:lnTo>
                    <a:pt x="0" y="34767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Retângulo 66"/>
          <p:cNvSpPr/>
          <p:nvPr/>
        </p:nvSpPr>
        <p:spPr>
          <a:xfrm>
            <a:off x="-17584" y="6197908"/>
            <a:ext cx="12192000" cy="677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"/>
          <a:stretch/>
        </p:blipFill>
        <p:spPr>
          <a:xfrm>
            <a:off x="2151007" y="66906"/>
            <a:ext cx="7889986" cy="612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0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-6266" y="6176033"/>
            <a:ext cx="12192000" cy="677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9520518" y="623887"/>
            <a:ext cx="1035423" cy="6695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9520518" y="623887"/>
            <a:ext cx="1035423" cy="669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2671" t="6334" r="979"/>
          <a:stretch/>
        </p:blipFill>
        <p:spPr>
          <a:xfrm>
            <a:off x="1154663" y="59320"/>
            <a:ext cx="9870141" cy="6135692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2559879" y="1809227"/>
            <a:ext cx="7059707" cy="2517237"/>
            <a:chOff x="1748117" y="1560614"/>
            <a:chExt cx="8350624" cy="3081258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25" r="8196"/>
            <a:stretch/>
          </p:blipFill>
          <p:spPr>
            <a:xfrm>
              <a:off x="7395882" y="1560614"/>
              <a:ext cx="2702859" cy="3081258"/>
            </a:xfrm>
            <a:prstGeom prst="rect">
              <a:avLst/>
            </a:prstGeom>
          </p:spPr>
        </p:pic>
        <p:pic>
          <p:nvPicPr>
            <p:cNvPr id="5" name="Imagem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05" t="5689" r="8766"/>
            <a:stretch/>
          </p:blipFill>
          <p:spPr>
            <a:xfrm>
              <a:off x="1748117" y="1707776"/>
              <a:ext cx="2931459" cy="2932160"/>
            </a:xfrm>
            <a:prstGeom prst="rect">
              <a:avLst/>
            </a:prstGeom>
          </p:spPr>
        </p:pic>
        <p:pic>
          <p:nvPicPr>
            <p:cNvPr id="9" name="Imagem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77" r="7869"/>
            <a:stretch/>
          </p:blipFill>
          <p:spPr>
            <a:xfrm>
              <a:off x="4679576" y="1560614"/>
              <a:ext cx="2716306" cy="3063499"/>
            </a:xfrm>
            <a:prstGeom prst="rect">
              <a:avLst/>
            </a:prstGeom>
          </p:spPr>
        </p:pic>
      </p:grpSp>
      <p:sp>
        <p:nvSpPr>
          <p:cNvPr id="11" name="Dodecágono 10"/>
          <p:cNvSpPr/>
          <p:nvPr/>
        </p:nvSpPr>
        <p:spPr>
          <a:xfrm>
            <a:off x="3565585" y="3978401"/>
            <a:ext cx="701615" cy="333555"/>
          </a:xfrm>
          <a:prstGeom prst="do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.35</a:t>
            </a:r>
            <a:endParaRPr lang="pt-BR" dirty="0"/>
          </a:p>
        </p:txBody>
      </p:sp>
      <p:sp>
        <p:nvSpPr>
          <p:cNvPr id="12" name="Dodecágono 11"/>
          <p:cNvSpPr/>
          <p:nvPr/>
        </p:nvSpPr>
        <p:spPr>
          <a:xfrm>
            <a:off x="5829871" y="3978398"/>
            <a:ext cx="701615" cy="333555"/>
          </a:xfrm>
          <a:prstGeom prst="do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.50</a:t>
            </a:r>
            <a:endParaRPr lang="pt-BR" dirty="0"/>
          </a:p>
        </p:txBody>
      </p:sp>
      <p:sp>
        <p:nvSpPr>
          <p:cNvPr id="13" name="Dodecágono 12"/>
          <p:cNvSpPr/>
          <p:nvPr/>
        </p:nvSpPr>
        <p:spPr>
          <a:xfrm>
            <a:off x="8109691" y="3978399"/>
            <a:ext cx="701615" cy="333555"/>
          </a:xfrm>
          <a:prstGeom prst="do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971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-6266" y="6176033"/>
            <a:ext cx="12192000" cy="677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9520518" y="623887"/>
            <a:ext cx="1035423" cy="6695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9520518" y="623887"/>
            <a:ext cx="1035423" cy="669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2671" t="6334" r="979"/>
          <a:stretch/>
        </p:blipFill>
        <p:spPr>
          <a:xfrm>
            <a:off x="1154663" y="59320"/>
            <a:ext cx="9870141" cy="6135692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2559879" y="1809227"/>
            <a:ext cx="7059707" cy="2517237"/>
            <a:chOff x="1748117" y="1560614"/>
            <a:chExt cx="8350624" cy="3081258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25" r="8196"/>
            <a:stretch/>
          </p:blipFill>
          <p:spPr>
            <a:xfrm>
              <a:off x="7395882" y="1560614"/>
              <a:ext cx="2702859" cy="3081258"/>
            </a:xfrm>
            <a:prstGeom prst="rect">
              <a:avLst/>
            </a:prstGeom>
          </p:spPr>
        </p:pic>
        <p:pic>
          <p:nvPicPr>
            <p:cNvPr id="5" name="Imagem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05" t="5689" r="8766"/>
            <a:stretch/>
          </p:blipFill>
          <p:spPr>
            <a:xfrm>
              <a:off x="1748117" y="1707776"/>
              <a:ext cx="2931459" cy="2932160"/>
            </a:xfrm>
            <a:prstGeom prst="rect">
              <a:avLst/>
            </a:prstGeom>
          </p:spPr>
        </p:pic>
        <p:pic>
          <p:nvPicPr>
            <p:cNvPr id="9" name="Imagem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77" r="7869"/>
            <a:stretch/>
          </p:blipFill>
          <p:spPr>
            <a:xfrm>
              <a:off x="4679576" y="1560614"/>
              <a:ext cx="2716306" cy="3063499"/>
            </a:xfrm>
            <a:prstGeom prst="rect">
              <a:avLst/>
            </a:prstGeom>
          </p:spPr>
        </p:pic>
      </p:grpSp>
      <p:sp>
        <p:nvSpPr>
          <p:cNvPr id="11" name="Dodecágono 10"/>
          <p:cNvSpPr/>
          <p:nvPr/>
        </p:nvSpPr>
        <p:spPr>
          <a:xfrm>
            <a:off x="3565585" y="3978401"/>
            <a:ext cx="701615" cy="333555"/>
          </a:xfrm>
          <a:prstGeom prst="do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.35</a:t>
            </a:r>
            <a:endParaRPr lang="pt-BR" dirty="0"/>
          </a:p>
        </p:txBody>
      </p:sp>
      <p:sp>
        <p:nvSpPr>
          <p:cNvPr id="12" name="Dodecágono 11"/>
          <p:cNvSpPr/>
          <p:nvPr/>
        </p:nvSpPr>
        <p:spPr>
          <a:xfrm>
            <a:off x="5829871" y="3978398"/>
            <a:ext cx="701615" cy="333555"/>
          </a:xfrm>
          <a:prstGeom prst="do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.50</a:t>
            </a:r>
            <a:endParaRPr lang="pt-BR" dirty="0"/>
          </a:p>
        </p:txBody>
      </p:sp>
      <p:sp>
        <p:nvSpPr>
          <p:cNvPr id="13" name="Dodecágono 12"/>
          <p:cNvSpPr/>
          <p:nvPr/>
        </p:nvSpPr>
        <p:spPr>
          <a:xfrm>
            <a:off x="8109691" y="3978399"/>
            <a:ext cx="701615" cy="333555"/>
          </a:xfrm>
          <a:prstGeom prst="do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15" name="Right Arrow 7">
            <a:extLst>
              <a:ext uri="{FF2B5EF4-FFF2-40B4-BE49-F238E27FC236}">
                <a16:creationId xmlns="" xmlns:a16="http://schemas.microsoft.com/office/drawing/2014/main" id="{112CFCE2-A48C-4AEC-8DF5-83EDD7CAD6AC}"/>
              </a:ext>
            </a:extLst>
          </p:cNvPr>
          <p:cNvSpPr/>
          <p:nvPr/>
        </p:nvSpPr>
        <p:spPr>
          <a:xfrm rot="1717269">
            <a:off x="4820672" y="1211799"/>
            <a:ext cx="3035994" cy="1830897"/>
          </a:xfrm>
          <a:prstGeom prst="rightArrow">
            <a:avLst>
              <a:gd name="adj1" fmla="val 65117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altLang="ko-KR" sz="1600" dirty="0"/>
              <a:t>Um h grande pode resultar em </a:t>
            </a:r>
            <a:r>
              <a:rPr lang="pt-BR" altLang="ko-KR" sz="1600" dirty="0" smtClean="0"/>
              <a:t>um incorreto número de Clusters, podendo mesclar </a:t>
            </a:r>
            <a:r>
              <a:rPr lang="pt-BR" altLang="ko-KR" sz="1600" dirty="0"/>
              <a:t>clusters distintos.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7918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-6266" y="6176033"/>
            <a:ext cx="12192000" cy="677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9520518" y="623887"/>
            <a:ext cx="1035423" cy="6695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9520518" y="623887"/>
            <a:ext cx="1035423" cy="669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2671" t="6334" r="979"/>
          <a:stretch/>
        </p:blipFill>
        <p:spPr>
          <a:xfrm>
            <a:off x="1154663" y="59320"/>
            <a:ext cx="9870141" cy="6135692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2559879" y="1809227"/>
            <a:ext cx="7059707" cy="2517237"/>
            <a:chOff x="1748117" y="1560614"/>
            <a:chExt cx="8350624" cy="3081258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25" r="8196"/>
            <a:stretch/>
          </p:blipFill>
          <p:spPr>
            <a:xfrm>
              <a:off x="7395882" y="1560614"/>
              <a:ext cx="2702859" cy="3081258"/>
            </a:xfrm>
            <a:prstGeom prst="rect">
              <a:avLst/>
            </a:prstGeom>
          </p:spPr>
        </p:pic>
        <p:pic>
          <p:nvPicPr>
            <p:cNvPr id="5" name="Imagem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05" t="5689" r="8766"/>
            <a:stretch/>
          </p:blipFill>
          <p:spPr>
            <a:xfrm>
              <a:off x="1748117" y="1707776"/>
              <a:ext cx="2931459" cy="2932160"/>
            </a:xfrm>
            <a:prstGeom prst="rect">
              <a:avLst/>
            </a:prstGeom>
          </p:spPr>
        </p:pic>
        <p:pic>
          <p:nvPicPr>
            <p:cNvPr id="9" name="Imagem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77" r="7869"/>
            <a:stretch/>
          </p:blipFill>
          <p:spPr>
            <a:xfrm>
              <a:off x="4679576" y="1560614"/>
              <a:ext cx="2716306" cy="3063499"/>
            </a:xfrm>
            <a:prstGeom prst="rect">
              <a:avLst/>
            </a:prstGeom>
          </p:spPr>
        </p:pic>
      </p:grpSp>
      <p:sp>
        <p:nvSpPr>
          <p:cNvPr id="11" name="Dodecágono 10"/>
          <p:cNvSpPr/>
          <p:nvPr/>
        </p:nvSpPr>
        <p:spPr>
          <a:xfrm>
            <a:off x="3565585" y="3978401"/>
            <a:ext cx="701615" cy="333555"/>
          </a:xfrm>
          <a:prstGeom prst="do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.35</a:t>
            </a:r>
            <a:endParaRPr lang="pt-BR" dirty="0"/>
          </a:p>
        </p:txBody>
      </p:sp>
      <p:sp>
        <p:nvSpPr>
          <p:cNvPr id="12" name="Dodecágono 11"/>
          <p:cNvSpPr/>
          <p:nvPr/>
        </p:nvSpPr>
        <p:spPr>
          <a:xfrm>
            <a:off x="5829871" y="3978398"/>
            <a:ext cx="701615" cy="333555"/>
          </a:xfrm>
          <a:prstGeom prst="do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.50</a:t>
            </a:r>
            <a:endParaRPr lang="pt-BR" dirty="0"/>
          </a:p>
        </p:txBody>
      </p:sp>
      <p:sp>
        <p:nvSpPr>
          <p:cNvPr id="13" name="Dodecágono 12"/>
          <p:cNvSpPr/>
          <p:nvPr/>
        </p:nvSpPr>
        <p:spPr>
          <a:xfrm>
            <a:off x="8109691" y="3978399"/>
            <a:ext cx="701615" cy="333555"/>
          </a:xfrm>
          <a:prstGeom prst="do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14" name="Right Arrow 6">
            <a:extLst>
              <a:ext uri="{FF2B5EF4-FFF2-40B4-BE49-F238E27FC236}">
                <a16:creationId xmlns="" xmlns:a16="http://schemas.microsoft.com/office/drawing/2014/main" id="{3E595E8A-E3ED-4F8A-AAAB-BBE58E277E07}"/>
              </a:ext>
            </a:extLst>
          </p:cNvPr>
          <p:cNvSpPr/>
          <p:nvPr/>
        </p:nvSpPr>
        <p:spPr>
          <a:xfrm rot="2118406">
            <a:off x="604745" y="893027"/>
            <a:ext cx="3034800" cy="1832400"/>
          </a:xfrm>
          <a:prstGeom prst="rightArrow">
            <a:avLst>
              <a:gd name="adj1" fmla="val 65117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altLang="ko-KR" dirty="0"/>
              <a:t>Um h muito pequeno pode resultar em muitos clusters.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664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-6266" y="6176033"/>
            <a:ext cx="12192000" cy="677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9520518" y="623887"/>
            <a:ext cx="1035423" cy="6695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9520518" y="623887"/>
            <a:ext cx="1035423" cy="669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2671" t="6334" r="979"/>
          <a:stretch/>
        </p:blipFill>
        <p:spPr>
          <a:xfrm>
            <a:off x="1154663" y="59320"/>
            <a:ext cx="9870141" cy="6135692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2559879" y="1809227"/>
            <a:ext cx="7059707" cy="2517237"/>
            <a:chOff x="1748117" y="1560614"/>
            <a:chExt cx="8350624" cy="3081258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25" r="8196"/>
            <a:stretch/>
          </p:blipFill>
          <p:spPr>
            <a:xfrm>
              <a:off x="7395882" y="1560614"/>
              <a:ext cx="2702859" cy="3081258"/>
            </a:xfrm>
            <a:prstGeom prst="rect">
              <a:avLst/>
            </a:prstGeom>
          </p:spPr>
        </p:pic>
        <p:pic>
          <p:nvPicPr>
            <p:cNvPr id="5" name="Imagem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05" t="5689" r="8766"/>
            <a:stretch/>
          </p:blipFill>
          <p:spPr>
            <a:xfrm>
              <a:off x="1748117" y="1707776"/>
              <a:ext cx="2931459" cy="2932160"/>
            </a:xfrm>
            <a:prstGeom prst="rect">
              <a:avLst/>
            </a:prstGeom>
          </p:spPr>
        </p:pic>
        <p:pic>
          <p:nvPicPr>
            <p:cNvPr id="9" name="Imagem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77" r="7869"/>
            <a:stretch/>
          </p:blipFill>
          <p:spPr>
            <a:xfrm>
              <a:off x="4679576" y="1560614"/>
              <a:ext cx="2716306" cy="3063499"/>
            </a:xfrm>
            <a:prstGeom prst="rect">
              <a:avLst/>
            </a:prstGeom>
          </p:spPr>
        </p:pic>
      </p:grpSp>
      <p:sp>
        <p:nvSpPr>
          <p:cNvPr id="11" name="Dodecágono 10"/>
          <p:cNvSpPr/>
          <p:nvPr/>
        </p:nvSpPr>
        <p:spPr>
          <a:xfrm>
            <a:off x="3565585" y="3978401"/>
            <a:ext cx="701615" cy="333555"/>
          </a:xfrm>
          <a:prstGeom prst="do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.35</a:t>
            </a:r>
            <a:endParaRPr lang="pt-BR" dirty="0"/>
          </a:p>
        </p:txBody>
      </p:sp>
      <p:sp>
        <p:nvSpPr>
          <p:cNvPr id="12" name="Dodecágono 11"/>
          <p:cNvSpPr/>
          <p:nvPr/>
        </p:nvSpPr>
        <p:spPr>
          <a:xfrm>
            <a:off x="5829871" y="3978398"/>
            <a:ext cx="701615" cy="333555"/>
          </a:xfrm>
          <a:prstGeom prst="do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.50</a:t>
            </a:r>
            <a:endParaRPr lang="pt-BR" dirty="0"/>
          </a:p>
        </p:txBody>
      </p:sp>
      <p:sp>
        <p:nvSpPr>
          <p:cNvPr id="13" name="Dodecágono 12"/>
          <p:cNvSpPr/>
          <p:nvPr/>
        </p:nvSpPr>
        <p:spPr>
          <a:xfrm>
            <a:off x="8109691" y="3978399"/>
            <a:ext cx="701615" cy="333555"/>
          </a:xfrm>
          <a:prstGeom prst="do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14" name="Rectangle 38">
            <a:extLst>
              <a:ext uri="{FF2B5EF4-FFF2-40B4-BE49-F238E27FC236}">
                <a16:creationId xmlns:a16="http://schemas.microsoft.com/office/drawing/2014/main" xmlns="" id="{77C4E132-F378-4B0A-BC41-C120B956AE24}"/>
              </a:ext>
            </a:extLst>
          </p:cNvPr>
          <p:cNvSpPr/>
          <p:nvPr/>
        </p:nvSpPr>
        <p:spPr>
          <a:xfrm>
            <a:off x="-10521" y="0"/>
            <a:ext cx="12196255" cy="6176033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pt-BR" sz="4400" b="1" dirty="0">
                <a:solidFill>
                  <a:schemeClr val="bg1"/>
                </a:solidFill>
              </a:rPr>
              <a:t>Como explicado acima, o deslocamento médio trata os pontos do espaço de recursos como uma função de densidade de probabilidade. </a:t>
            </a:r>
            <a:endParaRPr 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52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-6266" y="6176033"/>
            <a:ext cx="12192000" cy="677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9520518" y="623887"/>
            <a:ext cx="1035423" cy="6695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9520518" y="623887"/>
            <a:ext cx="1035423" cy="669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2671" t="6334" r="979"/>
          <a:stretch/>
        </p:blipFill>
        <p:spPr>
          <a:xfrm>
            <a:off x="1154663" y="59320"/>
            <a:ext cx="9870141" cy="6135692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2559879" y="1809227"/>
            <a:ext cx="7059707" cy="2517237"/>
            <a:chOff x="1748117" y="1560614"/>
            <a:chExt cx="8350624" cy="3081258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25" r="8196"/>
            <a:stretch/>
          </p:blipFill>
          <p:spPr>
            <a:xfrm>
              <a:off x="7395882" y="1560614"/>
              <a:ext cx="2702859" cy="3081258"/>
            </a:xfrm>
            <a:prstGeom prst="rect">
              <a:avLst/>
            </a:prstGeom>
          </p:spPr>
        </p:pic>
        <p:pic>
          <p:nvPicPr>
            <p:cNvPr id="5" name="Imagem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05" t="5689" r="8766"/>
            <a:stretch/>
          </p:blipFill>
          <p:spPr>
            <a:xfrm>
              <a:off x="1748117" y="1707776"/>
              <a:ext cx="2931459" cy="2932160"/>
            </a:xfrm>
            <a:prstGeom prst="rect">
              <a:avLst/>
            </a:prstGeom>
          </p:spPr>
        </p:pic>
        <p:pic>
          <p:nvPicPr>
            <p:cNvPr id="9" name="Imagem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77" r="7869"/>
            <a:stretch/>
          </p:blipFill>
          <p:spPr>
            <a:xfrm>
              <a:off x="4679576" y="1560614"/>
              <a:ext cx="2716306" cy="3063499"/>
            </a:xfrm>
            <a:prstGeom prst="rect">
              <a:avLst/>
            </a:prstGeom>
          </p:spPr>
        </p:pic>
      </p:grpSp>
      <p:sp>
        <p:nvSpPr>
          <p:cNvPr id="11" name="Dodecágono 10"/>
          <p:cNvSpPr/>
          <p:nvPr/>
        </p:nvSpPr>
        <p:spPr>
          <a:xfrm>
            <a:off x="3565585" y="3978401"/>
            <a:ext cx="701615" cy="333555"/>
          </a:xfrm>
          <a:prstGeom prst="do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.35</a:t>
            </a:r>
            <a:endParaRPr lang="pt-BR" dirty="0"/>
          </a:p>
        </p:txBody>
      </p:sp>
      <p:sp>
        <p:nvSpPr>
          <p:cNvPr id="12" name="Dodecágono 11"/>
          <p:cNvSpPr/>
          <p:nvPr/>
        </p:nvSpPr>
        <p:spPr>
          <a:xfrm>
            <a:off x="5829871" y="3978398"/>
            <a:ext cx="701615" cy="333555"/>
          </a:xfrm>
          <a:prstGeom prst="do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.50</a:t>
            </a:r>
            <a:endParaRPr lang="pt-BR" dirty="0"/>
          </a:p>
        </p:txBody>
      </p:sp>
      <p:sp>
        <p:nvSpPr>
          <p:cNvPr id="13" name="Dodecágono 12"/>
          <p:cNvSpPr/>
          <p:nvPr/>
        </p:nvSpPr>
        <p:spPr>
          <a:xfrm>
            <a:off x="8109691" y="3978399"/>
            <a:ext cx="701615" cy="333555"/>
          </a:xfrm>
          <a:prstGeom prst="do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14" name="Rectangle 38">
            <a:extLst>
              <a:ext uri="{FF2B5EF4-FFF2-40B4-BE49-F238E27FC236}">
                <a16:creationId xmlns:a16="http://schemas.microsoft.com/office/drawing/2014/main" xmlns="" id="{77C4E132-F378-4B0A-BC41-C120B956AE24}"/>
              </a:ext>
            </a:extLst>
          </p:cNvPr>
          <p:cNvSpPr/>
          <p:nvPr/>
        </p:nvSpPr>
        <p:spPr>
          <a:xfrm>
            <a:off x="-10521" y="0"/>
            <a:ext cx="12196255" cy="6176033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pt-BR" sz="4400" b="1" dirty="0">
                <a:solidFill>
                  <a:schemeClr val="bg1"/>
                </a:solidFill>
              </a:rPr>
              <a:t>Regiões densas no espaço </a:t>
            </a:r>
            <a:r>
              <a:rPr lang="pt-BR" sz="4400" b="1" dirty="0" smtClean="0">
                <a:solidFill>
                  <a:schemeClr val="bg1"/>
                </a:solidFill>
              </a:rPr>
              <a:t>das variáveis explicativas </a:t>
            </a:r>
            <a:r>
              <a:rPr lang="pt-BR" sz="4400" b="1" dirty="0">
                <a:solidFill>
                  <a:schemeClr val="bg1"/>
                </a:solidFill>
              </a:rPr>
              <a:t>correspondem aos máximos ou </a:t>
            </a:r>
            <a:r>
              <a:rPr lang="pt-BR" sz="4400" b="1" dirty="0" smtClean="0">
                <a:solidFill>
                  <a:schemeClr val="bg1"/>
                </a:solidFill>
              </a:rPr>
              <a:t>pontos modais </a:t>
            </a:r>
            <a:r>
              <a:rPr lang="pt-BR" sz="4400" b="1" dirty="0">
                <a:solidFill>
                  <a:schemeClr val="bg1"/>
                </a:solidFill>
              </a:rPr>
              <a:t>locais. </a:t>
            </a:r>
            <a:endParaRPr 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35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-6266" y="6176033"/>
            <a:ext cx="12192000" cy="677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9520518" y="623887"/>
            <a:ext cx="1035423" cy="6695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9520518" y="623887"/>
            <a:ext cx="1035423" cy="669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2671" t="6334" r="979"/>
          <a:stretch/>
        </p:blipFill>
        <p:spPr>
          <a:xfrm>
            <a:off x="1154663" y="59320"/>
            <a:ext cx="9870141" cy="6135692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2559879" y="1809227"/>
            <a:ext cx="7059707" cy="2517237"/>
            <a:chOff x="1748117" y="1560614"/>
            <a:chExt cx="8350624" cy="3081258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25" r="8196"/>
            <a:stretch/>
          </p:blipFill>
          <p:spPr>
            <a:xfrm>
              <a:off x="7395882" y="1560614"/>
              <a:ext cx="2702859" cy="3081258"/>
            </a:xfrm>
            <a:prstGeom prst="rect">
              <a:avLst/>
            </a:prstGeom>
          </p:spPr>
        </p:pic>
        <p:pic>
          <p:nvPicPr>
            <p:cNvPr id="5" name="Imagem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05" t="5689" r="8766"/>
            <a:stretch/>
          </p:blipFill>
          <p:spPr>
            <a:xfrm>
              <a:off x="1748117" y="1707776"/>
              <a:ext cx="2931459" cy="2932160"/>
            </a:xfrm>
            <a:prstGeom prst="rect">
              <a:avLst/>
            </a:prstGeom>
          </p:spPr>
        </p:pic>
        <p:pic>
          <p:nvPicPr>
            <p:cNvPr id="9" name="Imagem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77" r="7869"/>
            <a:stretch/>
          </p:blipFill>
          <p:spPr>
            <a:xfrm>
              <a:off x="4679576" y="1560614"/>
              <a:ext cx="2716306" cy="3063499"/>
            </a:xfrm>
            <a:prstGeom prst="rect">
              <a:avLst/>
            </a:prstGeom>
          </p:spPr>
        </p:pic>
      </p:grpSp>
      <p:sp>
        <p:nvSpPr>
          <p:cNvPr id="11" name="Dodecágono 10"/>
          <p:cNvSpPr/>
          <p:nvPr/>
        </p:nvSpPr>
        <p:spPr>
          <a:xfrm>
            <a:off x="3565585" y="3978401"/>
            <a:ext cx="701615" cy="333555"/>
          </a:xfrm>
          <a:prstGeom prst="do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.35</a:t>
            </a:r>
            <a:endParaRPr lang="pt-BR" dirty="0"/>
          </a:p>
        </p:txBody>
      </p:sp>
      <p:sp>
        <p:nvSpPr>
          <p:cNvPr id="12" name="Dodecágono 11"/>
          <p:cNvSpPr/>
          <p:nvPr/>
        </p:nvSpPr>
        <p:spPr>
          <a:xfrm>
            <a:off x="5829871" y="3978398"/>
            <a:ext cx="701615" cy="333555"/>
          </a:xfrm>
          <a:prstGeom prst="do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.50</a:t>
            </a:r>
            <a:endParaRPr lang="pt-BR" dirty="0"/>
          </a:p>
        </p:txBody>
      </p:sp>
      <p:sp>
        <p:nvSpPr>
          <p:cNvPr id="13" name="Dodecágono 12"/>
          <p:cNvSpPr/>
          <p:nvPr/>
        </p:nvSpPr>
        <p:spPr>
          <a:xfrm>
            <a:off x="8109691" y="3978399"/>
            <a:ext cx="701615" cy="333555"/>
          </a:xfrm>
          <a:prstGeom prst="do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14" name="Rectangle 38">
            <a:extLst>
              <a:ext uri="{FF2B5EF4-FFF2-40B4-BE49-F238E27FC236}">
                <a16:creationId xmlns:a16="http://schemas.microsoft.com/office/drawing/2014/main" xmlns="" id="{77C4E132-F378-4B0A-BC41-C120B956AE24}"/>
              </a:ext>
            </a:extLst>
          </p:cNvPr>
          <p:cNvSpPr/>
          <p:nvPr/>
        </p:nvSpPr>
        <p:spPr>
          <a:xfrm>
            <a:off x="-10521" y="0"/>
            <a:ext cx="12196255" cy="6176033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pt-BR" sz="4400" b="1" dirty="0">
                <a:solidFill>
                  <a:schemeClr val="bg1"/>
                </a:solidFill>
              </a:rPr>
              <a:t> Assim, para cada ponto </a:t>
            </a:r>
            <a:r>
              <a:rPr lang="pt-BR" sz="4400" b="1" dirty="0" smtClean="0">
                <a:solidFill>
                  <a:schemeClr val="bg1"/>
                </a:solidFill>
              </a:rPr>
              <a:t>dos </a:t>
            </a:r>
            <a:r>
              <a:rPr lang="pt-BR" sz="4400" b="1" dirty="0">
                <a:solidFill>
                  <a:schemeClr val="bg1"/>
                </a:solidFill>
              </a:rPr>
              <a:t>dados, realizamos a subida do gradiente na densidade estimada local até a convergência.</a:t>
            </a:r>
            <a:endParaRPr 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3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-6266" y="6176033"/>
            <a:ext cx="12192000" cy="677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9520518" y="623887"/>
            <a:ext cx="1035423" cy="6695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9520518" y="623887"/>
            <a:ext cx="1035423" cy="669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2671" t="6334" r="979"/>
          <a:stretch/>
        </p:blipFill>
        <p:spPr>
          <a:xfrm>
            <a:off x="1154663" y="59320"/>
            <a:ext cx="9870141" cy="6135692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2559879" y="1809227"/>
            <a:ext cx="7059707" cy="2517237"/>
            <a:chOff x="1748117" y="1560614"/>
            <a:chExt cx="8350624" cy="3081258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25" r="8196"/>
            <a:stretch/>
          </p:blipFill>
          <p:spPr>
            <a:xfrm>
              <a:off x="7395882" y="1560614"/>
              <a:ext cx="2702859" cy="3081258"/>
            </a:xfrm>
            <a:prstGeom prst="rect">
              <a:avLst/>
            </a:prstGeom>
          </p:spPr>
        </p:pic>
        <p:pic>
          <p:nvPicPr>
            <p:cNvPr id="5" name="Imagem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05" t="5689" r="8766"/>
            <a:stretch/>
          </p:blipFill>
          <p:spPr>
            <a:xfrm>
              <a:off x="1748117" y="1707776"/>
              <a:ext cx="2931459" cy="2932160"/>
            </a:xfrm>
            <a:prstGeom prst="rect">
              <a:avLst/>
            </a:prstGeom>
          </p:spPr>
        </p:pic>
        <p:pic>
          <p:nvPicPr>
            <p:cNvPr id="9" name="Imagem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77" r="7869"/>
            <a:stretch/>
          </p:blipFill>
          <p:spPr>
            <a:xfrm>
              <a:off x="4679576" y="1560614"/>
              <a:ext cx="2716306" cy="3063499"/>
            </a:xfrm>
            <a:prstGeom prst="rect">
              <a:avLst/>
            </a:prstGeom>
          </p:spPr>
        </p:pic>
      </p:grpSp>
      <p:sp>
        <p:nvSpPr>
          <p:cNvPr id="11" name="Dodecágono 10"/>
          <p:cNvSpPr/>
          <p:nvPr/>
        </p:nvSpPr>
        <p:spPr>
          <a:xfrm>
            <a:off x="3565585" y="3978401"/>
            <a:ext cx="701615" cy="333555"/>
          </a:xfrm>
          <a:prstGeom prst="do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.35</a:t>
            </a:r>
            <a:endParaRPr lang="pt-BR" dirty="0"/>
          </a:p>
        </p:txBody>
      </p:sp>
      <p:sp>
        <p:nvSpPr>
          <p:cNvPr id="12" name="Dodecágono 11"/>
          <p:cNvSpPr/>
          <p:nvPr/>
        </p:nvSpPr>
        <p:spPr>
          <a:xfrm>
            <a:off x="5829871" y="3978398"/>
            <a:ext cx="701615" cy="333555"/>
          </a:xfrm>
          <a:prstGeom prst="do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.50</a:t>
            </a:r>
            <a:endParaRPr lang="pt-BR" dirty="0"/>
          </a:p>
        </p:txBody>
      </p:sp>
      <p:sp>
        <p:nvSpPr>
          <p:cNvPr id="13" name="Dodecágono 12"/>
          <p:cNvSpPr/>
          <p:nvPr/>
        </p:nvSpPr>
        <p:spPr>
          <a:xfrm>
            <a:off x="8109691" y="3978399"/>
            <a:ext cx="701615" cy="333555"/>
          </a:xfrm>
          <a:prstGeom prst="do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14" name="Rectangle 38">
            <a:extLst>
              <a:ext uri="{FF2B5EF4-FFF2-40B4-BE49-F238E27FC236}">
                <a16:creationId xmlns:a16="http://schemas.microsoft.com/office/drawing/2014/main" xmlns="" id="{77C4E132-F378-4B0A-BC41-C120B956AE24}"/>
              </a:ext>
            </a:extLst>
          </p:cNvPr>
          <p:cNvSpPr/>
          <p:nvPr/>
        </p:nvSpPr>
        <p:spPr>
          <a:xfrm>
            <a:off x="-10521" y="0"/>
            <a:ext cx="12196255" cy="6176033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pt-BR" sz="4400" b="1" dirty="0">
                <a:solidFill>
                  <a:schemeClr val="bg1"/>
                </a:solidFill>
              </a:rPr>
              <a:t>Os pontos estacionários obtidos através da subida do gradiente representam </a:t>
            </a:r>
            <a:r>
              <a:rPr lang="pt-BR" sz="4400" b="1" dirty="0" smtClean="0">
                <a:solidFill>
                  <a:schemeClr val="bg1"/>
                </a:solidFill>
              </a:rPr>
              <a:t>as modas da </a:t>
            </a:r>
            <a:r>
              <a:rPr lang="pt-BR" sz="4400" b="1" dirty="0">
                <a:solidFill>
                  <a:schemeClr val="bg1"/>
                </a:solidFill>
              </a:rPr>
              <a:t>função de </a:t>
            </a:r>
            <a:r>
              <a:rPr lang="pt-BR" sz="4400" b="1" dirty="0" smtClean="0">
                <a:solidFill>
                  <a:schemeClr val="bg1"/>
                </a:solidFill>
              </a:rPr>
              <a:t>densidade estimada. </a:t>
            </a:r>
            <a:r>
              <a:rPr lang="pt-BR" sz="4400" b="1" dirty="0">
                <a:solidFill>
                  <a:schemeClr val="bg1"/>
                </a:solidFill>
              </a:rPr>
              <a:t>Todos os pontos associados ao mesmo ponto estacionário pertencem ao mesmo cluster.</a:t>
            </a:r>
            <a:endParaRPr 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51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-6266" y="6176033"/>
            <a:ext cx="12192000" cy="677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9520518" y="623887"/>
            <a:ext cx="1035423" cy="6695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9520518" y="623887"/>
            <a:ext cx="1035423" cy="669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2671" t="6334" r="979"/>
          <a:stretch/>
        </p:blipFill>
        <p:spPr>
          <a:xfrm>
            <a:off x="1154663" y="59320"/>
            <a:ext cx="9870141" cy="613569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927" y="1352579"/>
            <a:ext cx="4347475" cy="304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6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0C0710B6-F212-4D64-A6DE-56AF64163503}"/>
              </a:ext>
            </a:extLst>
          </p:cNvPr>
          <p:cNvSpPr/>
          <p:nvPr/>
        </p:nvSpPr>
        <p:spPr>
          <a:xfrm>
            <a:off x="497934" y="0"/>
            <a:ext cx="778598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2324444E-F722-4E08-B948-33410927DEDF}"/>
              </a:ext>
            </a:extLst>
          </p:cNvPr>
          <p:cNvSpPr/>
          <p:nvPr/>
        </p:nvSpPr>
        <p:spPr>
          <a:xfrm>
            <a:off x="509993" y="488649"/>
            <a:ext cx="6397801" cy="52397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4F252692-0F3D-4487-9267-D39AB58493C2}"/>
              </a:ext>
            </a:extLst>
          </p:cNvPr>
          <p:cNvSpPr/>
          <p:nvPr/>
        </p:nvSpPr>
        <p:spPr>
          <a:xfrm>
            <a:off x="1407334" y="407643"/>
            <a:ext cx="57531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+mj-lt"/>
              </a:rPr>
              <a:t>EXEMPLO DE APLICAÇÃO UTILIZANDO O PYTHON</a:t>
            </a:r>
            <a:endParaRPr lang="en-US" sz="4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07794" y="407643"/>
            <a:ext cx="5481846" cy="548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94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4F252692-0F3D-4487-9267-D39AB58493C2}"/>
              </a:ext>
            </a:extLst>
          </p:cNvPr>
          <p:cNvSpPr/>
          <p:nvPr/>
        </p:nvSpPr>
        <p:spPr>
          <a:xfrm>
            <a:off x="1407334" y="407643"/>
            <a:ext cx="57531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+mj-lt"/>
              </a:rPr>
              <a:t>EXEMPLO DE APLICAÇÃO UTILIZANDO O PYTHON</a:t>
            </a:r>
            <a:endParaRPr lang="en-US" sz="4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393" y="-3759"/>
            <a:ext cx="9802513" cy="6861759"/>
          </a:xfrm>
          <a:prstGeom prst="rect">
            <a:avLst/>
          </a:prstGeom>
        </p:spPr>
      </p:pic>
      <p:sp>
        <p:nvSpPr>
          <p:cNvPr id="8" name="Rectangle 8">
            <a:extLst>
              <a:ext uri="{FF2B5EF4-FFF2-40B4-BE49-F238E27FC236}">
                <a16:creationId xmlns="" xmlns:a16="http://schemas.microsoft.com/office/drawing/2014/main" id="{0C0710B6-F212-4D64-A6DE-56AF64163503}"/>
              </a:ext>
            </a:extLst>
          </p:cNvPr>
          <p:cNvSpPr/>
          <p:nvPr/>
        </p:nvSpPr>
        <p:spPr>
          <a:xfrm>
            <a:off x="-1" y="-3759"/>
            <a:ext cx="113839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8">
            <a:extLst>
              <a:ext uri="{FF2B5EF4-FFF2-40B4-BE49-F238E27FC236}">
                <a16:creationId xmlns="" xmlns:a16="http://schemas.microsoft.com/office/drawing/2014/main" id="{0C0710B6-F212-4D64-A6DE-56AF64163503}"/>
              </a:ext>
            </a:extLst>
          </p:cNvPr>
          <p:cNvSpPr/>
          <p:nvPr/>
        </p:nvSpPr>
        <p:spPr>
          <a:xfrm>
            <a:off x="10940906" y="-3759"/>
            <a:ext cx="1251094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99">
            <a:extLst>
              <a:ext uri="{FF2B5EF4-FFF2-40B4-BE49-F238E27FC236}">
                <a16:creationId xmlns="" xmlns:a16="http://schemas.microsoft.com/office/drawing/2014/main" id="{F55C4FA3-7D30-4AC7-AD45-EFF07B1E5445}"/>
              </a:ext>
            </a:extLst>
          </p:cNvPr>
          <p:cNvGrpSpPr/>
          <p:nvPr/>
        </p:nvGrpSpPr>
        <p:grpSpPr>
          <a:xfrm rot="1723884">
            <a:off x="9637943" y="4336398"/>
            <a:ext cx="1960770" cy="2467068"/>
            <a:chOff x="3501573" y="3178068"/>
            <a:chExt cx="1340594" cy="2737840"/>
          </a:xfrm>
        </p:grpSpPr>
        <p:sp>
          <p:nvSpPr>
            <p:cNvPr id="12" name="Freeform: Shape 100">
              <a:extLst>
                <a:ext uri="{FF2B5EF4-FFF2-40B4-BE49-F238E27FC236}">
                  <a16:creationId xmlns="" xmlns:a16="http://schemas.microsoft.com/office/drawing/2014/main" id="{888DF987-1854-4D2A-90A2-BD79BD0C0746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01">
              <a:extLst>
                <a:ext uri="{FF2B5EF4-FFF2-40B4-BE49-F238E27FC236}">
                  <a16:creationId xmlns="" xmlns:a16="http://schemas.microsoft.com/office/drawing/2014/main" id="{EAAD5788-3DC5-4273-B7F3-AB3B49C1A389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02">
              <a:extLst>
                <a:ext uri="{FF2B5EF4-FFF2-40B4-BE49-F238E27FC236}">
                  <a16:creationId xmlns="" xmlns:a16="http://schemas.microsoft.com/office/drawing/2014/main" id="{5E418579-1B14-46B0-982B-C3784A87A6E0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03">
              <a:extLst>
                <a:ext uri="{FF2B5EF4-FFF2-40B4-BE49-F238E27FC236}">
                  <a16:creationId xmlns="" xmlns:a16="http://schemas.microsoft.com/office/drawing/2014/main" id="{08471C2E-4451-4774-AF8D-51346519BA0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04">
              <a:extLst>
                <a:ext uri="{FF2B5EF4-FFF2-40B4-BE49-F238E27FC236}">
                  <a16:creationId xmlns="" xmlns:a16="http://schemas.microsoft.com/office/drawing/2014/main" id="{6523A83C-547E-4287-98D3-50158B014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05">
              <a:extLst>
                <a:ext uri="{FF2B5EF4-FFF2-40B4-BE49-F238E27FC236}">
                  <a16:creationId xmlns="" xmlns:a16="http://schemas.microsoft.com/office/drawing/2014/main" id="{A61CBFFB-AA3F-429B-815A-C2920474C77F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8" name="Group 106">
              <a:extLst>
                <a:ext uri="{FF2B5EF4-FFF2-40B4-BE49-F238E27FC236}">
                  <a16:creationId xmlns="" xmlns:a16="http://schemas.microsoft.com/office/drawing/2014/main" id="{8EFD2D42-DC84-4B86-8D48-DF9807596FA4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22" name="Oval 110">
                <a:extLst>
                  <a:ext uri="{FF2B5EF4-FFF2-40B4-BE49-F238E27FC236}">
                    <a16:creationId xmlns="" xmlns:a16="http://schemas.microsoft.com/office/drawing/2014/main" id="{5D27C811-21F9-4179-8147-702B8BD2614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111">
                <a:extLst>
                  <a:ext uri="{FF2B5EF4-FFF2-40B4-BE49-F238E27FC236}">
                    <a16:creationId xmlns="" xmlns:a16="http://schemas.microsoft.com/office/drawing/2014/main" id="{DDFEDBCF-6CE5-4092-BA45-154562879132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9" name="Freeform: Shape 107">
              <a:extLst>
                <a:ext uri="{FF2B5EF4-FFF2-40B4-BE49-F238E27FC236}">
                  <a16:creationId xmlns="" xmlns:a16="http://schemas.microsoft.com/office/drawing/2014/main" id="{9FC14DA6-3FCE-4E8D-92F6-1D1A555F7722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: Rounded Corners 108">
              <a:extLst>
                <a:ext uri="{FF2B5EF4-FFF2-40B4-BE49-F238E27FC236}">
                  <a16:creationId xmlns="" xmlns:a16="http://schemas.microsoft.com/office/drawing/2014/main" id="{24DA5C2F-CFF5-4DA3-8078-EDC52D0232E2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109">
              <a:extLst>
                <a:ext uri="{FF2B5EF4-FFF2-40B4-BE49-F238E27FC236}">
                  <a16:creationId xmlns="" xmlns:a16="http://schemas.microsoft.com/office/drawing/2014/main" id="{DB052198-220F-4E97-920F-E5E6598B3992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tângulo 23"/>
          <p:cNvSpPr/>
          <p:nvPr/>
        </p:nvSpPr>
        <p:spPr>
          <a:xfrm rot="1699570">
            <a:off x="9853683" y="4765420"/>
            <a:ext cx="1531599" cy="1699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>
                <a:solidFill>
                  <a:schemeClr val="tx1"/>
                </a:solidFill>
              </a:rPr>
              <a:t>Mr. </a:t>
            </a:r>
            <a:r>
              <a:rPr lang="pt-BR" sz="2000" b="1" dirty="0" err="1" smtClean="0">
                <a:solidFill>
                  <a:schemeClr val="tx1"/>
                </a:solidFill>
              </a:rPr>
              <a:t>Robot</a:t>
            </a:r>
            <a:endParaRPr lang="pt-BR" sz="2000" b="1" dirty="0" smtClean="0">
              <a:solidFill>
                <a:schemeClr val="tx1"/>
              </a:solidFill>
            </a:endParaRPr>
          </a:p>
          <a:p>
            <a:pPr algn="ctr"/>
            <a:r>
              <a:rPr lang="pt-BR" sz="2000" b="1" dirty="0" smtClean="0">
                <a:solidFill>
                  <a:schemeClr val="tx1"/>
                </a:solidFill>
              </a:rPr>
              <a:t>2015</a:t>
            </a:r>
            <a:endParaRPr lang="pt-BR" sz="2000" b="1" dirty="0">
              <a:solidFill>
                <a:schemeClr val="tx1"/>
              </a:solidFill>
            </a:endParaRPr>
          </a:p>
          <a:p>
            <a:pPr algn="ctr"/>
            <a:endParaRPr lang="pt-BR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29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F270DDD8-E67F-421A-BC68-0E8ED0F99AE3}"/>
              </a:ext>
            </a:extLst>
          </p:cNvPr>
          <p:cNvGrpSpPr/>
          <p:nvPr/>
        </p:nvGrpSpPr>
        <p:grpSpPr>
          <a:xfrm>
            <a:off x="2479181" y="0"/>
            <a:ext cx="588535" cy="1444486"/>
            <a:chOff x="2290340" y="0"/>
            <a:chExt cx="588535" cy="144448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01B8CD28-24F7-4D9E-BE90-7456CE5F2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0340" y="0"/>
              <a:ext cx="588534" cy="1444486"/>
            </a:xfrm>
            <a:custGeom>
              <a:avLst/>
              <a:gdLst>
                <a:gd name="connsiteX0" fmla="*/ 103521 w 588534"/>
                <a:gd name="connsiteY0" fmla="*/ 0 h 1444486"/>
                <a:gd name="connsiteX1" fmla="*/ 180820 w 588534"/>
                <a:gd name="connsiteY1" fmla="*/ 0 h 1444486"/>
                <a:gd name="connsiteX2" fmla="*/ 183021 w 588534"/>
                <a:gd name="connsiteY2" fmla="*/ 71501 h 1444486"/>
                <a:gd name="connsiteX3" fmla="*/ 194669 w 588534"/>
                <a:gd name="connsiteY3" fmla="*/ 449905 h 1444486"/>
                <a:gd name="connsiteX4" fmla="*/ 294266 w 588534"/>
                <a:gd name="connsiteY4" fmla="*/ 449905 h 1444486"/>
                <a:gd name="connsiteX5" fmla="*/ 380284 w 588534"/>
                <a:gd name="connsiteY5" fmla="*/ 449905 h 1444486"/>
                <a:gd name="connsiteX6" fmla="*/ 381774 w 588534"/>
                <a:gd name="connsiteY6" fmla="*/ 106097 h 1444486"/>
                <a:gd name="connsiteX7" fmla="*/ 382234 w 588534"/>
                <a:gd name="connsiteY7" fmla="*/ 0 h 1444486"/>
                <a:gd name="connsiteX8" fmla="*/ 459231 w 588534"/>
                <a:gd name="connsiteY8" fmla="*/ 0 h 1444486"/>
                <a:gd name="connsiteX9" fmla="*/ 458864 w 588534"/>
                <a:gd name="connsiteY9" fmla="*/ 84795 h 1444486"/>
                <a:gd name="connsiteX10" fmla="*/ 457246 w 588534"/>
                <a:gd name="connsiteY10" fmla="*/ 458766 h 1444486"/>
                <a:gd name="connsiteX11" fmla="*/ 516099 w 588534"/>
                <a:gd name="connsiteY11" fmla="*/ 498642 h 1444486"/>
                <a:gd name="connsiteX12" fmla="*/ 552317 w 588534"/>
                <a:gd name="connsiteY12" fmla="*/ 538518 h 1444486"/>
                <a:gd name="connsiteX13" fmla="*/ 588534 w 588534"/>
                <a:gd name="connsiteY13" fmla="*/ 627132 h 1444486"/>
                <a:gd name="connsiteX14" fmla="*/ 588534 w 588534"/>
                <a:gd name="connsiteY14" fmla="*/ 799930 h 1444486"/>
                <a:gd name="connsiteX15" fmla="*/ 561371 w 588534"/>
                <a:gd name="connsiteY15" fmla="*/ 879683 h 1444486"/>
                <a:gd name="connsiteX16" fmla="*/ 421028 w 588534"/>
                <a:gd name="connsiteY16" fmla="*/ 1074634 h 1444486"/>
                <a:gd name="connsiteX17" fmla="*/ 384811 w 588534"/>
                <a:gd name="connsiteY17" fmla="*/ 1105649 h 1444486"/>
                <a:gd name="connsiteX18" fmla="*/ 384811 w 588534"/>
                <a:gd name="connsiteY18" fmla="*/ 1110080 h 1444486"/>
                <a:gd name="connsiteX19" fmla="*/ 344067 w 588534"/>
                <a:gd name="connsiteY19" fmla="*/ 1269584 h 1444486"/>
                <a:gd name="connsiteX20" fmla="*/ 484408 w 588534"/>
                <a:gd name="connsiteY20" fmla="*/ 1278445 h 1444486"/>
                <a:gd name="connsiteX21" fmla="*/ 511572 w 588534"/>
                <a:gd name="connsiteY21" fmla="*/ 1176540 h 1444486"/>
                <a:gd name="connsiteX22" fmla="*/ 511572 w 588534"/>
                <a:gd name="connsiteY22" fmla="*/ 1163248 h 1444486"/>
                <a:gd name="connsiteX23" fmla="*/ 511572 w 588534"/>
                <a:gd name="connsiteY23" fmla="*/ 1132233 h 1444486"/>
                <a:gd name="connsiteX24" fmla="*/ 543262 w 588534"/>
                <a:gd name="connsiteY24" fmla="*/ 1127802 h 1444486"/>
                <a:gd name="connsiteX25" fmla="*/ 552317 w 588534"/>
                <a:gd name="connsiteY25" fmla="*/ 1167678 h 1444486"/>
                <a:gd name="connsiteX26" fmla="*/ 552317 w 588534"/>
                <a:gd name="connsiteY26" fmla="*/ 1180970 h 1444486"/>
                <a:gd name="connsiteX27" fmla="*/ 552317 w 588534"/>
                <a:gd name="connsiteY27" fmla="*/ 1194262 h 1444486"/>
                <a:gd name="connsiteX28" fmla="*/ 543262 w 588534"/>
                <a:gd name="connsiteY28" fmla="*/ 1371491 h 1444486"/>
                <a:gd name="connsiteX29" fmla="*/ 307849 w 588534"/>
                <a:gd name="connsiteY29" fmla="*/ 1433520 h 1444486"/>
                <a:gd name="connsiteX30" fmla="*/ 172033 w 588534"/>
                <a:gd name="connsiteY30" fmla="*/ 1216416 h 1444486"/>
                <a:gd name="connsiteX31" fmla="*/ 203723 w 588534"/>
                <a:gd name="connsiteY31" fmla="*/ 1110080 h 1444486"/>
                <a:gd name="connsiteX32" fmla="*/ 167506 w 588534"/>
                <a:gd name="connsiteY32" fmla="*/ 1074634 h 1444486"/>
                <a:gd name="connsiteX33" fmla="*/ 27163 w 588534"/>
                <a:gd name="connsiteY33" fmla="*/ 879683 h 1444486"/>
                <a:gd name="connsiteX34" fmla="*/ 0 w 588534"/>
                <a:gd name="connsiteY34" fmla="*/ 799930 h 1444486"/>
                <a:gd name="connsiteX35" fmla="*/ 0 w 588534"/>
                <a:gd name="connsiteY35" fmla="*/ 627132 h 1444486"/>
                <a:gd name="connsiteX36" fmla="*/ 36217 w 588534"/>
                <a:gd name="connsiteY36" fmla="*/ 538518 h 1444486"/>
                <a:gd name="connsiteX37" fmla="*/ 72435 w 588534"/>
                <a:gd name="connsiteY37" fmla="*/ 498642 h 1444486"/>
                <a:gd name="connsiteX38" fmla="*/ 117707 w 588534"/>
                <a:gd name="connsiteY38" fmla="*/ 463197 h 1444486"/>
                <a:gd name="connsiteX39" fmla="*/ 106981 w 588534"/>
                <a:gd name="connsiteY39" fmla="*/ 112974 h 1444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88534" h="1444486">
                  <a:moveTo>
                    <a:pt x="103521" y="0"/>
                  </a:moveTo>
                  <a:lnTo>
                    <a:pt x="180820" y="0"/>
                  </a:lnTo>
                  <a:lnTo>
                    <a:pt x="183021" y="71501"/>
                  </a:lnTo>
                  <a:cubicBezTo>
                    <a:pt x="186808" y="194531"/>
                    <a:pt x="190690" y="320640"/>
                    <a:pt x="194669" y="449905"/>
                  </a:cubicBezTo>
                  <a:cubicBezTo>
                    <a:pt x="194669" y="449905"/>
                    <a:pt x="194669" y="449905"/>
                    <a:pt x="294266" y="449905"/>
                  </a:cubicBezTo>
                  <a:cubicBezTo>
                    <a:pt x="294266" y="449905"/>
                    <a:pt x="294266" y="449905"/>
                    <a:pt x="380284" y="449905"/>
                  </a:cubicBezTo>
                  <a:cubicBezTo>
                    <a:pt x="380284" y="449905"/>
                    <a:pt x="380284" y="449905"/>
                    <a:pt x="381774" y="106097"/>
                  </a:cubicBezTo>
                  <a:lnTo>
                    <a:pt x="382234" y="0"/>
                  </a:lnTo>
                  <a:lnTo>
                    <a:pt x="459231" y="0"/>
                  </a:lnTo>
                  <a:lnTo>
                    <a:pt x="458864" y="84795"/>
                  </a:lnTo>
                  <a:cubicBezTo>
                    <a:pt x="458338" y="206384"/>
                    <a:pt x="457799" y="331016"/>
                    <a:pt x="457246" y="458766"/>
                  </a:cubicBezTo>
                  <a:cubicBezTo>
                    <a:pt x="479882" y="467628"/>
                    <a:pt x="497990" y="480920"/>
                    <a:pt x="516099" y="498642"/>
                  </a:cubicBezTo>
                  <a:cubicBezTo>
                    <a:pt x="516099" y="498642"/>
                    <a:pt x="516099" y="498642"/>
                    <a:pt x="552317" y="538518"/>
                  </a:cubicBezTo>
                  <a:cubicBezTo>
                    <a:pt x="574953" y="560672"/>
                    <a:pt x="588534" y="596117"/>
                    <a:pt x="588534" y="627132"/>
                  </a:cubicBezTo>
                  <a:cubicBezTo>
                    <a:pt x="588534" y="627132"/>
                    <a:pt x="588534" y="627132"/>
                    <a:pt x="588534" y="799930"/>
                  </a:cubicBezTo>
                  <a:cubicBezTo>
                    <a:pt x="588534" y="826514"/>
                    <a:pt x="579479" y="853098"/>
                    <a:pt x="561371" y="879683"/>
                  </a:cubicBezTo>
                  <a:cubicBezTo>
                    <a:pt x="561371" y="879683"/>
                    <a:pt x="561371" y="879683"/>
                    <a:pt x="421028" y="1074634"/>
                  </a:cubicBezTo>
                  <a:cubicBezTo>
                    <a:pt x="411973" y="1087926"/>
                    <a:pt x="398392" y="1096787"/>
                    <a:pt x="384811" y="1105649"/>
                  </a:cubicBezTo>
                  <a:cubicBezTo>
                    <a:pt x="384811" y="1110080"/>
                    <a:pt x="384811" y="1110080"/>
                    <a:pt x="384811" y="1110080"/>
                  </a:cubicBezTo>
                  <a:cubicBezTo>
                    <a:pt x="366701" y="1141094"/>
                    <a:pt x="325957" y="1220846"/>
                    <a:pt x="344067" y="1269584"/>
                  </a:cubicBezTo>
                  <a:cubicBezTo>
                    <a:pt x="362175" y="1318323"/>
                    <a:pt x="457246" y="1322753"/>
                    <a:pt x="484408" y="1278445"/>
                  </a:cubicBezTo>
                  <a:cubicBezTo>
                    <a:pt x="497990" y="1256292"/>
                    <a:pt x="507044" y="1211985"/>
                    <a:pt x="511572" y="1176540"/>
                  </a:cubicBezTo>
                  <a:cubicBezTo>
                    <a:pt x="511572" y="1172109"/>
                    <a:pt x="511572" y="1167678"/>
                    <a:pt x="511572" y="1163248"/>
                  </a:cubicBezTo>
                  <a:cubicBezTo>
                    <a:pt x="511572" y="1158817"/>
                    <a:pt x="511572" y="1145525"/>
                    <a:pt x="511572" y="1132233"/>
                  </a:cubicBezTo>
                  <a:cubicBezTo>
                    <a:pt x="511572" y="1114510"/>
                    <a:pt x="538735" y="1110080"/>
                    <a:pt x="543262" y="1127802"/>
                  </a:cubicBezTo>
                  <a:cubicBezTo>
                    <a:pt x="547790" y="1141094"/>
                    <a:pt x="547790" y="1158817"/>
                    <a:pt x="552317" y="1167678"/>
                  </a:cubicBezTo>
                  <a:cubicBezTo>
                    <a:pt x="552317" y="1172109"/>
                    <a:pt x="552317" y="1176540"/>
                    <a:pt x="552317" y="1180970"/>
                  </a:cubicBezTo>
                  <a:cubicBezTo>
                    <a:pt x="552317" y="1185401"/>
                    <a:pt x="552317" y="1189832"/>
                    <a:pt x="552317" y="1194262"/>
                  </a:cubicBezTo>
                  <a:cubicBezTo>
                    <a:pt x="556843" y="1220846"/>
                    <a:pt x="584007" y="1296169"/>
                    <a:pt x="543262" y="1371491"/>
                  </a:cubicBezTo>
                  <a:cubicBezTo>
                    <a:pt x="507044" y="1437951"/>
                    <a:pt x="393865" y="1460104"/>
                    <a:pt x="307849" y="1433520"/>
                  </a:cubicBezTo>
                  <a:cubicBezTo>
                    <a:pt x="208250" y="1402505"/>
                    <a:pt x="162978" y="1305031"/>
                    <a:pt x="172033" y="1216416"/>
                  </a:cubicBezTo>
                  <a:cubicBezTo>
                    <a:pt x="176561" y="1180970"/>
                    <a:pt x="190142" y="1141094"/>
                    <a:pt x="203723" y="1110080"/>
                  </a:cubicBezTo>
                  <a:cubicBezTo>
                    <a:pt x="190142" y="1101218"/>
                    <a:pt x="176561" y="1087926"/>
                    <a:pt x="167506" y="1074634"/>
                  </a:cubicBezTo>
                  <a:cubicBezTo>
                    <a:pt x="167506" y="1074634"/>
                    <a:pt x="167506" y="1074634"/>
                    <a:pt x="27163" y="879683"/>
                  </a:cubicBezTo>
                  <a:cubicBezTo>
                    <a:pt x="9055" y="853098"/>
                    <a:pt x="0" y="826514"/>
                    <a:pt x="0" y="799930"/>
                  </a:cubicBezTo>
                  <a:cubicBezTo>
                    <a:pt x="0" y="799930"/>
                    <a:pt x="0" y="799930"/>
                    <a:pt x="0" y="627132"/>
                  </a:cubicBezTo>
                  <a:cubicBezTo>
                    <a:pt x="0" y="596117"/>
                    <a:pt x="13581" y="560672"/>
                    <a:pt x="36217" y="538518"/>
                  </a:cubicBezTo>
                  <a:cubicBezTo>
                    <a:pt x="36217" y="538518"/>
                    <a:pt x="36217" y="538518"/>
                    <a:pt x="72435" y="498642"/>
                  </a:cubicBezTo>
                  <a:cubicBezTo>
                    <a:pt x="86016" y="485350"/>
                    <a:pt x="99598" y="472058"/>
                    <a:pt x="117707" y="463197"/>
                  </a:cubicBezTo>
                  <a:cubicBezTo>
                    <a:pt x="117707" y="463197"/>
                    <a:pt x="117707" y="463197"/>
                    <a:pt x="106981" y="1129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AB9703CB-1D56-4F6C-B7CC-4FF1B7709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0340" y="459941"/>
              <a:ext cx="588535" cy="646443"/>
            </a:xfrm>
            <a:custGeom>
              <a:avLst/>
              <a:gdLst>
                <a:gd name="connsiteX0" fmla="*/ 585399 w 588535"/>
                <a:gd name="connsiteY0" fmla="*/ 162132 h 646443"/>
                <a:gd name="connsiteX1" fmla="*/ 588535 w 588535"/>
                <a:gd name="connsiteY1" fmla="*/ 177655 h 646443"/>
                <a:gd name="connsiteX2" fmla="*/ 588535 w 588535"/>
                <a:gd name="connsiteY2" fmla="*/ 350453 h 646443"/>
                <a:gd name="connsiteX3" fmla="*/ 561372 w 588535"/>
                <a:gd name="connsiteY3" fmla="*/ 430206 h 646443"/>
                <a:gd name="connsiteX4" fmla="*/ 421028 w 588535"/>
                <a:gd name="connsiteY4" fmla="*/ 625157 h 646443"/>
                <a:gd name="connsiteX5" fmla="*/ 396172 w 588535"/>
                <a:gd name="connsiteY5" fmla="*/ 646443 h 646443"/>
                <a:gd name="connsiteX6" fmla="*/ 332115 w 588535"/>
                <a:gd name="connsiteY6" fmla="*/ 646443 h 646443"/>
                <a:gd name="connsiteX7" fmla="*/ 369805 w 588535"/>
                <a:gd name="connsiteY7" fmla="*/ 272 h 646443"/>
                <a:gd name="connsiteX8" fmla="*/ 380285 w 588535"/>
                <a:gd name="connsiteY8" fmla="*/ 428 h 646443"/>
                <a:gd name="connsiteX9" fmla="*/ 457246 w 588535"/>
                <a:gd name="connsiteY9" fmla="*/ 9289 h 646443"/>
                <a:gd name="connsiteX10" fmla="*/ 502665 w 588535"/>
                <a:gd name="connsiteY10" fmla="*/ 40063 h 646443"/>
                <a:gd name="connsiteX11" fmla="*/ 186799 w 588535"/>
                <a:gd name="connsiteY11" fmla="*/ 644039 h 646443"/>
                <a:gd name="connsiteX12" fmla="*/ 167507 w 588535"/>
                <a:gd name="connsiteY12" fmla="*/ 625157 h 646443"/>
                <a:gd name="connsiteX13" fmla="*/ 95391 w 588535"/>
                <a:gd name="connsiteY13" fmla="*/ 524981 h 646443"/>
                <a:gd name="connsiteX14" fmla="*/ 223372 w 588535"/>
                <a:gd name="connsiteY14" fmla="*/ 0 h 646443"/>
                <a:gd name="connsiteX15" fmla="*/ 15812 w 588535"/>
                <a:gd name="connsiteY15" fmla="*/ 396878 h 646443"/>
                <a:gd name="connsiteX16" fmla="*/ 0 w 588535"/>
                <a:gd name="connsiteY16" fmla="*/ 350453 h 646443"/>
                <a:gd name="connsiteX17" fmla="*/ 0 w 588535"/>
                <a:gd name="connsiteY17" fmla="*/ 177655 h 646443"/>
                <a:gd name="connsiteX18" fmla="*/ 36217 w 588535"/>
                <a:gd name="connsiteY18" fmla="*/ 89041 h 646443"/>
                <a:gd name="connsiteX19" fmla="*/ 72436 w 588535"/>
                <a:gd name="connsiteY19" fmla="*/ 49165 h 646443"/>
                <a:gd name="connsiteX20" fmla="*/ 117707 w 588535"/>
                <a:gd name="connsiteY20" fmla="*/ 13720 h 646443"/>
                <a:gd name="connsiteX21" fmla="*/ 194670 w 588535"/>
                <a:gd name="connsiteY21" fmla="*/ 428 h 64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88535" h="646443">
                  <a:moveTo>
                    <a:pt x="585399" y="162132"/>
                  </a:moveTo>
                  <a:lnTo>
                    <a:pt x="588535" y="177655"/>
                  </a:lnTo>
                  <a:lnTo>
                    <a:pt x="588535" y="350453"/>
                  </a:lnTo>
                  <a:cubicBezTo>
                    <a:pt x="588535" y="377037"/>
                    <a:pt x="579479" y="403621"/>
                    <a:pt x="561372" y="430206"/>
                  </a:cubicBezTo>
                  <a:lnTo>
                    <a:pt x="421028" y="625157"/>
                  </a:lnTo>
                  <a:lnTo>
                    <a:pt x="396172" y="646443"/>
                  </a:lnTo>
                  <a:lnTo>
                    <a:pt x="332115" y="646443"/>
                  </a:lnTo>
                  <a:close/>
                  <a:moveTo>
                    <a:pt x="369805" y="272"/>
                  </a:moveTo>
                  <a:lnTo>
                    <a:pt x="380285" y="428"/>
                  </a:lnTo>
                  <a:cubicBezTo>
                    <a:pt x="424047" y="1905"/>
                    <a:pt x="434611" y="1166"/>
                    <a:pt x="457246" y="9289"/>
                  </a:cubicBezTo>
                  <a:lnTo>
                    <a:pt x="502665" y="40063"/>
                  </a:lnTo>
                  <a:lnTo>
                    <a:pt x="186799" y="644039"/>
                  </a:lnTo>
                  <a:lnTo>
                    <a:pt x="167507" y="625157"/>
                  </a:lnTo>
                  <a:lnTo>
                    <a:pt x="95391" y="524981"/>
                  </a:lnTo>
                  <a:close/>
                  <a:moveTo>
                    <a:pt x="223372" y="0"/>
                  </a:moveTo>
                  <a:lnTo>
                    <a:pt x="15812" y="396878"/>
                  </a:lnTo>
                  <a:lnTo>
                    <a:pt x="0" y="350453"/>
                  </a:lnTo>
                  <a:lnTo>
                    <a:pt x="0" y="177655"/>
                  </a:lnTo>
                  <a:cubicBezTo>
                    <a:pt x="0" y="146640"/>
                    <a:pt x="13582" y="111195"/>
                    <a:pt x="36217" y="89041"/>
                  </a:cubicBezTo>
                  <a:lnTo>
                    <a:pt x="72436" y="49165"/>
                  </a:lnTo>
                  <a:cubicBezTo>
                    <a:pt x="86016" y="35873"/>
                    <a:pt x="99599" y="22581"/>
                    <a:pt x="117707" y="13720"/>
                  </a:cubicBezTo>
                  <a:cubicBezTo>
                    <a:pt x="138079" y="5597"/>
                    <a:pt x="150907" y="2643"/>
                    <a:pt x="194670" y="42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954B4107-0FAF-457C-A464-90BDA2B16233}"/>
              </a:ext>
            </a:extLst>
          </p:cNvPr>
          <p:cNvGrpSpPr/>
          <p:nvPr/>
        </p:nvGrpSpPr>
        <p:grpSpPr>
          <a:xfrm>
            <a:off x="1719643" y="2918710"/>
            <a:ext cx="2194885" cy="1726314"/>
            <a:chOff x="3949542" y="701675"/>
            <a:chExt cx="4292917" cy="3376452"/>
          </a:xfrm>
        </p:grpSpPr>
        <p:grpSp>
          <p:nvGrpSpPr>
            <p:cNvPr id="7" name="Graphic 14">
              <a:extLst>
                <a:ext uri="{FF2B5EF4-FFF2-40B4-BE49-F238E27FC236}">
                  <a16:creationId xmlns:a16="http://schemas.microsoft.com/office/drawing/2014/main" xmlns="" id="{20753222-C853-46B3-9628-0BFC07FA46C5}"/>
                </a:ext>
              </a:extLst>
            </p:cNvPr>
            <p:cNvGrpSpPr/>
            <p:nvPr/>
          </p:nvGrpSpPr>
          <p:grpSpPr>
            <a:xfrm>
              <a:off x="3949542" y="701675"/>
              <a:ext cx="4292917" cy="3376452"/>
              <a:chOff x="2444748" y="555045"/>
              <a:chExt cx="7282048" cy="5727454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xmlns="" id="{5C7590C9-C51C-420E-8800-31BA2472AE0F}"/>
                  </a:ext>
                </a:extLst>
              </p:cNvPr>
              <p:cNvSpPr/>
              <p:nvPr/>
            </p:nvSpPr>
            <p:spPr>
              <a:xfrm>
                <a:off x="4964693" y="5443837"/>
                <a:ext cx="2168250" cy="818208"/>
              </a:xfrm>
              <a:custGeom>
                <a:avLst/>
                <a:gdLst>
                  <a:gd name="connsiteX0" fmla="*/ 1941333 w 2168250"/>
                  <a:gd name="connsiteY0" fmla="*/ 525699 h 818207"/>
                  <a:gd name="connsiteX1" fmla="*/ 1785874 w 2168250"/>
                  <a:gd name="connsiteY1" fmla="*/ 30683 h 818207"/>
                  <a:gd name="connsiteX2" fmla="*/ 1114943 w 2168250"/>
                  <a:gd name="connsiteY2" fmla="*/ 30683 h 818207"/>
                  <a:gd name="connsiteX3" fmla="*/ 1065851 w 2168250"/>
                  <a:gd name="connsiteY3" fmla="*/ 30683 h 818207"/>
                  <a:gd name="connsiteX4" fmla="*/ 390830 w 2168250"/>
                  <a:gd name="connsiteY4" fmla="*/ 30683 h 818207"/>
                  <a:gd name="connsiteX5" fmla="*/ 235370 w 2168250"/>
                  <a:gd name="connsiteY5" fmla="*/ 525699 h 818207"/>
                  <a:gd name="connsiteX6" fmla="*/ 259916 w 2168250"/>
                  <a:gd name="connsiteY6" fmla="*/ 816162 h 818207"/>
                  <a:gd name="connsiteX7" fmla="*/ 1065851 w 2168250"/>
                  <a:gd name="connsiteY7" fmla="*/ 816162 h 818207"/>
                  <a:gd name="connsiteX8" fmla="*/ 1114943 w 2168250"/>
                  <a:gd name="connsiteY8" fmla="*/ 816162 h 818207"/>
                  <a:gd name="connsiteX9" fmla="*/ 1920878 w 2168250"/>
                  <a:gd name="connsiteY9" fmla="*/ 816162 h 818207"/>
                  <a:gd name="connsiteX10" fmla="*/ 1941333 w 2168250"/>
                  <a:gd name="connsiteY10" fmla="*/ 525699 h 81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8250" h="818207">
                    <a:moveTo>
                      <a:pt x="1941333" y="525699"/>
                    </a:moveTo>
                    <a:cubicBezTo>
                      <a:pt x="1789965" y="370239"/>
                      <a:pt x="1785874" y="30683"/>
                      <a:pt x="1785874" y="30683"/>
                    </a:cubicBezTo>
                    <a:lnTo>
                      <a:pt x="1114943" y="30683"/>
                    </a:lnTo>
                    <a:lnTo>
                      <a:pt x="1065851" y="30683"/>
                    </a:lnTo>
                    <a:lnTo>
                      <a:pt x="390830" y="30683"/>
                    </a:lnTo>
                    <a:cubicBezTo>
                      <a:pt x="390830" y="30683"/>
                      <a:pt x="386739" y="366148"/>
                      <a:pt x="235370" y="525699"/>
                    </a:cubicBezTo>
                    <a:cubicBezTo>
                      <a:pt x="84002" y="681158"/>
                      <a:pt x="-149188" y="816162"/>
                      <a:pt x="259916" y="816162"/>
                    </a:cubicBezTo>
                    <a:cubicBezTo>
                      <a:pt x="587199" y="816162"/>
                      <a:pt x="939029" y="816162"/>
                      <a:pt x="1065851" y="816162"/>
                    </a:cubicBezTo>
                    <a:cubicBezTo>
                      <a:pt x="1098579" y="816162"/>
                      <a:pt x="1114943" y="816162"/>
                      <a:pt x="1114943" y="816162"/>
                    </a:cubicBezTo>
                    <a:cubicBezTo>
                      <a:pt x="1245857" y="816162"/>
                      <a:pt x="1597686" y="816162"/>
                      <a:pt x="1920878" y="816162"/>
                    </a:cubicBezTo>
                    <a:cubicBezTo>
                      <a:pt x="2329982" y="816162"/>
                      <a:pt x="2092702" y="681158"/>
                      <a:pt x="1941333" y="5256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8300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6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xmlns="" id="{82EACBEF-6451-499A-97AB-D9B581CF9963}"/>
                  </a:ext>
                </a:extLst>
              </p:cNvPr>
              <p:cNvSpPr/>
              <p:nvPr/>
            </p:nvSpPr>
            <p:spPr>
              <a:xfrm>
                <a:off x="2444748" y="555045"/>
                <a:ext cx="7282048" cy="4950157"/>
              </a:xfrm>
              <a:custGeom>
                <a:avLst/>
                <a:gdLst>
                  <a:gd name="connsiteX0" fmla="*/ 7038632 w 7282048"/>
                  <a:gd name="connsiteY0" fmla="*/ 30683 h 4950157"/>
                  <a:gd name="connsiteX1" fmla="*/ 3704436 w 7282048"/>
                  <a:gd name="connsiteY1" fmla="*/ 30683 h 4950157"/>
                  <a:gd name="connsiteX2" fmla="*/ 3589886 w 7282048"/>
                  <a:gd name="connsiteY2" fmla="*/ 30683 h 4950157"/>
                  <a:gd name="connsiteX3" fmla="*/ 259781 w 7282048"/>
                  <a:gd name="connsiteY3" fmla="*/ 30683 h 4950157"/>
                  <a:gd name="connsiteX4" fmla="*/ 30683 w 7282048"/>
                  <a:gd name="connsiteY4" fmla="*/ 259781 h 4950157"/>
                  <a:gd name="connsiteX5" fmla="*/ 30683 w 7282048"/>
                  <a:gd name="connsiteY5" fmla="*/ 4698558 h 4950157"/>
                  <a:gd name="connsiteX6" fmla="*/ 239326 w 7282048"/>
                  <a:gd name="connsiteY6" fmla="*/ 4931748 h 4950157"/>
                  <a:gd name="connsiteX7" fmla="*/ 7042723 w 7282048"/>
                  <a:gd name="connsiteY7" fmla="*/ 4931748 h 4950157"/>
                  <a:gd name="connsiteX8" fmla="*/ 7251366 w 7282048"/>
                  <a:gd name="connsiteY8" fmla="*/ 4698558 h 4950157"/>
                  <a:gd name="connsiteX9" fmla="*/ 7251366 w 7282048"/>
                  <a:gd name="connsiteY9" fmla="*/ 259781 h 4950157"/>
                  <a:gd name="connsiteX10" fmla="*/ 7038632 w 7282048"/>
                  <a:gd name="connsiteY10" fmla="*/ 30683 h 4950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282048" h="4950157">
                    <a:moveTo>
                      <a:pt x="7038632" y="30683"/>
                    </a:moveTo>
                    <a:lnTo>
                      <a:pt x="3704436" y="30683"/>
                    </a:lnTo>
                    <a:lnTo>
                      <a:pt x="3589886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28868"/>
                      <a:pt x="30683" y="259781"/>
                    </a:cubicBezTo>
                    <a:lnTo>
                      <a:pt x="30683" y="4698558"/>
                    </a:lnTo>
                    <a:cubicBezTo>
                      <a:pt x="30683" y="4829472"/>
                      <a:pt x="124777" y="4931748"/>
                      <a:pt x="239326" y="4931748"/>
                    </a:cubicBezTo>
                    <a:lnTo>
                      <a:pt x="7042723" y="4931748"/>
                    </a:lnTo>
                    <a:cubicBezTo>
                      <a:pt x="7157272" y="4931748"/>
                      <a:pt x="7251366" y="4825380"/>
                      <a:pt x="7251366" y="4698558"/>
                    </a:cubicBezTo>
                    <a:lnTo>
                      <a:pt x="7251366" y="259781"/>
                    </a:lnTo>
                    <a:cubicBezTo>
                      <a:pt x="7251366" y="128868"/>
                      <a:pt x="7157272" y="30683"/>
                      <a:pt x="7038632" y="30683"/>
                    </a:cubicBez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xmlns="" id="{F1F86951-E898-4509-9D2F-8C7356329B1E}"/>
                  </a:ext>
                </a:extLst>
              </p:cNvPr>
              <p:cNvSpPr/>
              <p:nvPr/>
            </p:nvSpPr>
            <p:spPr>
              <a:xfrm>
                <a:off x="8706599" y="5435655"/>
                <a:ext cx="490925" cy="81821"/>
              </a:xfrm>
              <a:custGeom>
                <a:avLst/>
                <a:gdLst>
                  <a:gd name="connsiteX0" fmla="*/ 32212 w 490924"/>
                  <a:gd name="connsiteY0" fmla="*/ 30683 h 81820"/>
                  <a:gd name="connsiteX1" fmla="*/ 64939 w 490924"/>
                  <a:gd name="connsiteY1" fmla="*/ 71593 h 81820"/>
                  <a:gd name="connsiteX2" fmla="*/ 461771 w 490924"/>
                  <a:gd name="connsiteY2" fmla="*/ 71593 h 81820"/>
                  <a:gd name="connsiteX3" fmla="*/ 498590 w 490924"/>
                  <a:gd name="connsiteY3" fmla="*/ 30683 h 81820"/>
                  <a:gd name="connsiteX4" fmla="*/ 32212 w 490924"/>
                  <a:gd name="connsiteY4" fmla="*/ 30683 h 81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24" h="81820">
                    <a:moveTo>
                      <a:pt x="32212" y="30683"/>
                    </a:moveTo>
                    <a:cubicBezTo>
                      <a:pt x="32212" y="30683"/>
                      <a:pt x="19938" y="67502"/>
                      <a:pt x="64939" y="71593"/>
                    </a:cubicBezTo>
                    <a:lnTo>
                      <a:pt x="461771" y="71593"/>
                    </a:lnTo>
                    <a:cubicBezTo>
                      <a:pt x="461771" y="71593"/>
                      <a:pt x="502681" y="75684"/>
                      <a:pt x="498590" y="30683"/>
                    </a:cubicBezTo>
                    <a:lnTo>
                      <a:pt x="32212" y="30683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xmlns="" id="{A8548381-7F46-49B2-905B-A1749C651C01}"/>
                  </a:ext>
                </a:extLst>
              </p:cNvPr>
              <p:cNvSpPr/>
              <p:nvPr/>
            </p:nvSpPr>
            <p:spPr>
              <a:xfrm>
                <a:off x="2481568" y="595956"/>
                <a:ext cx="7200228" cy="4336501"/>
              </a:xfrm>
              <a:custGeom>
                <a:avLst/>
                <a:gdLst>
                  <a:gd name="connsiteX0" fmla="*/ 6973175 w 7200227"/>
                  <a:gd name="connsiteY0" fmla="*/ 30683 h 4336501"/>
                  <a:gd name="connsiteX1" fmla="*/ 3671707 w 7200227"/>
                  <a:gd name="connsiteY1" fmla="*/ 30683 h 4336501"/>
                  <a:gd name="connsiteX2" fmla="*/ 3561249 w 7200227"/>
                  <a:gd name="connsiteY2" fmla="*/ 30683 h 4336501"/>
                  <a:gd name="connsiteX3" fmla="*/ 259781 w 7200227"/>
                  <a:gd name="connsiteY3" fmla="*/ 30683 h 4336501"/>
                  <a:gd name="connsiteX4" fmla="*/ 30683 w 7200227"/>
                  <a:gd name="connsiteY4" fmla="*/ 231144 h 4336501"/>
                  <a:gd name="connsiteX5" fmla="*/ 30683 w 7200227"/>
                  <a:gd name="connsiteY5" fmla="*/ 4330365 h 4336501"/>
                  <a:gd name="connsiteX6" fmla="*/ 7185909 w 7200227"/>
                  <a:gd name="connsiteY6" fmla="*/ 4330365 h 4336501"/>
                  <a:gd name="connsiteX7" fmla="*/ 7185909 w 7200227"/>
                  <a:gd name="connsiteY7" fmla="*/ 231144 h 4336501"/>
                  <a:gd name="connsiteX8" fmla="*/ 6973175 w 7200227"/>
                  <a:gd name="connsiteY8" fmla="*/ 30683 h 4336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4336501">
                    <a:moveTo>
                      <a:pt x="6973175" y="30683"/>
                    </a:moveTo>
                    <a:lnTo>
                      <a:pt x="3671707" y="30683"/>
                    </a:lnTo>
                    <a:lnTo>
                      <a:pt x="3561249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12504"/>
                      <a:pt x="30683" y="231144"/>
                    </a:cubicBezTo>
                    <a:lnTo>
                      <a:pt x="30683" y="4330365"/>
                    </a:lnTo>
                    <a:lnTo>
                      <a:pt x="7185909" y="4330365"/>
                    </a:lnTo>
                    <a:lnTo>
                      <a:pt x="7185909" y="231144"/>
                    </a:lnTo>
                    <a:cubicBezTo>
                      <a:pt x="7185909" y="112504"/>
                      <a:pt x="7091815" y="30683"/>
                      <a:pt x="6973175" y="30683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xmlns="" id="{603DBCB6-AFBA-4C01-9FE1-115BAD489416}"/>
                  </a:ext>
                </a:extLst>
              </p:cNvPr>
              <p:cNvSpPr/>
              <p:nvPr/>
            </p:nvSpPr>
            <p:spPr>
              <a:xfrm>
                <a:off x="4968919" y="6159768"/>
                <a:ext cx="2168250" cy="122731"/>
              </a:xfrm>
              <a:custGeom>
                <a:avLst/>
                <a:gdLst>
                  <a:gd name="connsiteX0" fmla="*/ 30683 w 2168250"/>
                  <a:gd name="connsiteY0" fmla="*/ 34774 h 122731"/>
                  <a:gd name="connsiteX1" fmla="*/ 30683 w 2168250"/>
                  <a:gd name="connsiteY1" fmla="*/ 34774 h 122731"/>
                  <a:gd name="connsiteX2" fmla="*/ 30683 w 2168250"/>
                  <a:gd name="connsiteY2" fmla="*/ 38865 h 122731"/>
                  <a:gd name="connsiteX3" fmla="*/ 30683 w 2168250"/>
                  <a:gd name="connsiteY3" fmla="*/ 38865 h 122731"/>
                  <a:gd name="connsiteX4" fmla="*/ 263872 w 2168250"/>
                  <a:gd name="connsiteY4" fmla="*/ 96140 h 122731"/>
                  <a:gd name="connsiteX5" fmla="*/ 1069807 w 2168250"/>
                  <a:gd name="connsiteY5" fmla="*/ 96140 h 122731"/>
                  <a:gd name="connsiteX6" fmla="*/ 1118899 w 2168250"/>
                  <a:gd name="connsiteY6" fmla="*/ 96140 h 122731"/>
                  <a:gd name="connsiteX7" fmla="*/ 1924834 w 2168250"/>
                  <a:gd name="connsiteY7" fmla="*/ 96140 h 122731"/>
                  <a:gd name="connsiteX8" fmla="*/ 2153932 w 2168250"/>
                  <a:gd name="connsiteY8" fmla="*/ 30683 h 122731"/>
                  <a:gd name="connsiteX9" fmla="*/ 2137568 w 2168250"/>
                  <a:gd name="connsiteY9" fmla="*/ 30683 h 122731"/>
                  <a:gd name="connsiteX10" fmla="*/ 2137568 w 2168250"/>
                  <a:gd name="connsiteY10" fmla="*/ 30683 h 122731"/>
                  <a:gd name="connsiteX11" fmla="*/ 30683 w 2168250"/>
                  <a:gd name="connsiteY11" fmla="*/ 30683 h 12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68250" h="122731">
                    <a:moveTo>
                      <a:pt x="30683" y="34774"/>
                    </a:moveTo>
                    <a:lnTo>
                      <a:pt x="30683" y="34774"/>
                    </a:lnTo>
                    <a:cubicBezTo>
                      <a:pt x="30683" y="38865"/>
                      <a:pt x="30683" y="38865"/>
                      <a:pt x="30683" y="38865"/>
                    </a:cubicBezTo>
                    <a:lnTo>
                      <a:pt x="30683" y="38865"/>
                    </a:lnTo>
                    <a:cubicBezTo>
                      <a:pt x="30683" y="79775"/>
                      <a:pt x="96139" y="96140"/>
                      <a:pt x="263872" y="96140"/>
                    </a:cubicBezTo>
                    <a:cubicBezTo>
                      <a:pt x="591155" y="96140"/>
                      <a:pt x="942984" y="96140"/>
                      <a:pt x="1069807" y="96140"/>
                    </a:cubicBezTo>
                    <a:cubicBezTo>
                      <a:pt x="1102535" y="96140"/>
                      <a:pt x="1118899" y="96140"/>
                      <a:pt x="1118899" y="96140"/>
                    </a:cubicBezTo>
                    <a:cubicBezTo>
                      <a:pt x="1249812" y="96140"/>
                      <a:pt x="1601642" y="96140"/>
                      <a:pt x="1924834" y="96140"/>
                    </a:cubicBezTo>
                    <a:cubicBezTo>
                      <a:pt x="2092566" y="96140"/>
                      <a:pt x="2149841" y="75684"/>
                      <a:pt x="2153932" y="30683"/>
                    </a:cubicBezTo>
                    <a:lnTo>
                      <a:pt x="2137568" y="30683"/>
                    </a:lnTo>
                    <a:lnTo>
                      <a:pt x="2137568" y="30683"/>
                    </a:lnTo>
                    <a:lnTo>
                      <a:pt x="30683" y="30683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xmlns="" id="{9E47199F-B6B7-4655-84F3-4816FF88B2E8}"/>
                  </a:ext>
                </a:extLst>
              </p:cNvPr>
              <p:cNvSpPr/>
              <p:nvPr/>
            </p:nvSpPr>
            <p:spPr>
              <a:xfrm>
                <a:off x="2481568" y="4903820"/>
                <a:ext cx="7200228" cy="572745"/>
              </a:xfrm>
              <a:custGeom>
                <a:avLst/>
                <a:gdLst>
                  <a:gd name="connsiteX0" fmla="*/ 30683 w 7200227"/>
                  <a:gd name="connsiteY0" fmla="*/ 362057 h 572745"/>
                  <a:gd name="connsiteX1" fmla="*/ 259781 w 7200227"/>
                  <a:gd name="connsiteY1" fmla="*/ 562518 h 572745"/>
                  <a:gd name="connsiteX2" fmla="*/ 3561249 w 7200227"/>
                  <a:gd name="connsiteY2" fmla="*/ 562518 h 572745"/>
                  <a:gd name="connsiteX3" fmla="*/ 3671707 w 7200227"/>
                  <a:gd name="connsiteY3" fmla="*/ 562518 h 572745"/>
                  <a:gd name="connsiteX4" fmla="*/ 6973175 w 7200227"/>
                  <a:gd name="connsiteY4" fmla="*/ 562518 h 572745"/>
                  <a:gd name="connsiteX5" fmla="*/ 7185909 w 7200227"/>
                  <a:gd name="connsiteY5" fmla="*/ 362057 h 572745"/>
                  <a:gd name="connsiteX6" fmla="*/ 7185909 w 7200227"/>
                  <a:gd name="connsiteY6" fmla="*/ 30683 h 572745"/>
                  <a:gd name="connsiteX7" fmla="*/ 30683 w 7200227"/>
                  <a:gd name="connsiteY7" fmla="*/ 30683 h 572745"/>
                  <a:gd name="connsiteX8" fmla="*/ 30683 w 7200227"/>
                  <a:gd name="connsiteY8" fmla="*/ 362057 h 572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572745">
                    <a:moveTo>
                      <a:pt x="30683" y="362057"/>
                    </a:moveTo>
                    <a:cubicBezTo>
                      <a:pt x="30683" y="464333"/>
                      <a:pt x="141141" y="562518"/>
                      <a:pt x="259781" y="562518"/>
                    </a:cubicBezTo>
                    <a:lnTo>
                      <a:pt x="3561249" y="562518"/>
                    </a:lnTo>
                    <a:lnTo>
                      <a:pt x="3671707" y="562518"/>
                    </a:lnTo>
                    <a:lnTo>
                      <a:pt x="6973175" y="562518"/>
                    </a:lnTo>
                    <a:cubicBezTo>
                      <a:pt x="7091815" y="562518"/>
                      <a:pt x="7185909" y="464333"/>
                      <a:pt x="7185909" y="362057"/>
                    </a:cubicBezTo>
                    <a:lnTo>
                      <a:pt x="7185909" y="30683"/>
                    </a:lnTo>
                    <a:lnTo>
                      <a:pt x="30683" y="30683"/>
                    </a:lnTo>
                    <a:lnTo>
                      <a:pt x="30683" y="36205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xmlns="" id="{AA7ACBA6-9684-44F3-81EB-F22E08FB30A5}"/>
                  </a:ext>
                </a:extLst>
              </p:cNvPr>
              <p:cNvSpPr/>
              <p:nvPr/>
            </p:nvSpPr>
            <p:spPr>
              <a:xfrm>
                <a:off x="2747714" y="910966"/>
                <a:ext cx="6676116" cy="3763756"/>
              </a:xfrm>
              <a:custGeom>
                <a:avLst/>
                <a:gdLst>
                  <a:gd name="connsiteX0" fmla="*/ 30683 w 6586571"/>
                  <a:gd name="connsiteY0" fmla="*/ 30683 h 3763755"/>
                  <a:gd name="connsiteX1" fmla="*/ 6564071 w 6586571"/>
                  <a:gd name="connsiteY1" fmla="*/ 30683 h 3763755"/>
                  <a:gd name="connsiteX2" fmla="*/ 6564071 w 6586571"/>
                  <a:gd name="connsiteY2" fmla="*/ 3753528 h 3763755"/>
                  <a:gd name="connsiteX3" fmla="*/ 30683 w 6586571"/>
                  <a:gd name="connsiteY3" fmla="*/ 3753528 h 3763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86571" h="3763755">
                    <a:moveTo>
                      <a:pt x="30683" y="30683"/>
                    </a:moveTo>
                    <a:lnTo>
                      <a:pt x="6564071" y="30683"/>
                    </a:lnTo>
                    <a:lnTo>
                      <a:pt x="6564071" y="3753528"/>
                    </a:lnTo>
                    <a:lnTo>
                      <a:pt x="30683" y="3753528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xmlns="" id="{EDD08C04-BE7F-463C-A8A7-94E96EBF920D}"/>
                  </a:ext>
                </a:extLst>
              </p:cNvPr>
              <p:cNvSpPr/>
              <p:nvPr/>
            </p:nvSpPr>
            <p:spPr>
              <a:xfrm>
                <a:off x="5654591" y="939518"/>
                <a:ext cx="3769239" cy="3736342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41965955-DBA4-4D13-AB14-CEFFAEED9615}"/>
                </a:ext>
              </a:extLst>
            </p:cNvPr>
            <p:cNvSpPr/>
            <p:nvPr/>
          </p:nvSpPr>
          <p:spPr>
            <a:xfrm>
              <a:off x="5146727" y="1787904"/>
              <a:ext cx="458833" cy="458833"/>
            </a:xfrm>
            <a:custGeom>
              <a:avLst/>
              <a:gdLst>
                <a:gd name="connsiteX0" fmla="*/ 686157 w 1243505"/>
                <a:gd name="connsiteY0" fmla="*/ 1016068 h 1243505"/>
                <a:gd name="connsiteX1" fmla="*/ 560258 w 1243505"/>
                <a:gd name="connsiteY1" fmla="*/ 1016068 h 1243505"/>
                <a:gd name="connsiteX2" fmla="*/ 545811 w 1243505"/>
                <a:gd name="connsiteY2" fmla="*/ 1026903 h 1243505"/>
                <a:gd name="connsiteX3" fmla="*/ 533944 w 1243505"/>
                <a:gd name="connsiteY3" fmla="*/ 1088821 h 1243505"/>
                <a:gd name="connsiteX4" fmla="*/ 505565 w 1243505"/>
                <a:gd name="connsiteY4" fmla="*/ 1169829 h 1243505"/>
                <a:gd name="connsiteX5" fmla="*/ 469447 w 1243505"/>
                <a:gd name="connsiteY5" fmla="*/ 1240002 h 1243505"/>
                <a:gd name="connsiteX6" fmla="*/ 452935 w 1243505"/>
                <a:gd name="connsiteY6" fmla="*/ 1246710 h 1243505"/>
                <a:gd name="connsiteX7" fmla="*/ 305366 w 1243505"/>
                <a:gd name="connsiteY7" fmla="*/ 1185824 h 1243505"/>
                <a:gd name="connsiteX8" fmla="*/ 298142 w 1243505"/>
                <a:gd name="connsiteY8" fmla="*/ 1168281 h 1243505"/>
                <a:gd name="connsiteX9" fmla="*/ 333744 w 1243505"/>
                <a:gd name="connsiteY9" fmla="*/ 1059410 h 1243505"/>
                <a:gd name="connsiteX10" fmla="*/ 342000 w 1243505"/>
                <a:gd name="connsiteY10" fmla="*/ 1043415 h 1243505"/>
                <a:gd name="connsiteX11" fmla="*/ 395662 w 1243505"/>
                <a:gd name="connsiteY11" fmla="*/ 962922 h 1243505"/>
                <a:gd name="connsiteX12" fmla="*/ 393598 w 1243505"/>
                <a:gd name="connsiteY12" fmla="*/ 947959 h 1243505"/>
                <a:gd name="connsiteX13" fmla="*/ 299174 w 1243505"/>
                <a:gd name="connsiteY13" fmla="*/ 853535 h 1243505"/>
                <a:gd name="connsiteX14" fmla="*/ 285243 w 1243505"/>
                <a:gd name="connsiteY14" fmla="*/ 851471 h 1243505"/>
                <a:gd name="connsiteX15" fmla="*/ 230549 w 1243505"/>
                <a:gd name="connsiteY15" fmla="*/ 888106 h 1243505"/>
                <a:gd name="connsiteX16" fmla="*/ 148509 w 1243505"/>
                <a:gd name="connsiteY16" fmla="*/ 926804 h 1243505"/>
                <a:gd name="connsiteX17" fmla="*/ 78852 w 1243505"/>
                <a:gd name="connsiteY17" fmla="*/ 949507 h 1243505"/>
                <a:gd name="connsiteX18" fmla="*/ 62340 w 1243505"/>
                <a:gd name="connsiteY18" fmla="*/ 942799 h 1243505"/>
                <a:gd name="connsiteX19" fmla="*/ 939 w 1243505"/>
                <a:gd name="connsiteY19" fmla="*/ 794198 h 1243505"/>
                <a:gd name="connsiteX20" fmla="*/ 7131 w 1243505"/>
                <a:gd name="connsiteY20" fmla="*/ 778718 h 1243505"/>
                <a:gd name="connsiteX21" fmla="*/ 114454 w 1243505"/>
                <a:gd name="connsiteY21" fmla="*/ 725056 h 1243505"/>
                <a:gd name="connsiteX22" fmla="*/ 189787 w 1243505"/>
                <a:gd name="connsiteY22" fmla="*/ 708545 h 1243505"/>
                <a:gd name="connsiteX23" fmla="*/ 221261 w 1243505"/>
                <a:gd name="connsiteY23" fmla="*/ 702354 h 1243505"/>
                <a:gd name="connsiteX24" fmla="*/ 231581 w 1243505"/>
                <a:gd name="connsiteY24" fmla="*/ 688938 h 1243505"/>
                <a:gd name="connsiteX25" fmla="*/ 225905 w 1243505"/>
                <a:gd name="connsiteY25" fmla="*/ 631149 h 1243505"/>
                <a:gd name="connsiteX26" fmla="*/ 231581 w 1243505"/>
                <a:gd name="connsiteY26" fmla="*/ 559428 h 1243505"/>
                <a:gd name="connsiteX27" fmla="*/ 220745 w 1243505"/>
                <a:gd name="connsiteY27" fmla="*/ 544980 h 1243505"/>
                <a:gd name="connsiteX28" fmla="*/ 172760 w 1243505"/>
                <a:gd name="connsiteY28" fmla="*/ 535693 h 1243505"/>
                <a:gd name="connsiteX29" fmla="*/ 27770 w 1243505"/>
                <a:gd name="connsiteY29" fmla="*/ 478419 h 1243505"/>
                <a:gd name="connsiteX30" fmla="*/ 8163 w 1243505"/>
                <a:gd name="connsiteY30" fmla="*/ 431465 h 1243505"/>
                <a:gd name="connsiteX31" fmla="*/ 62340 w 1243505"/>
                <a:gd name="connsiteY31" fmla="*/ 305051 h 1243505"/>
                <a:gd name="connsiteX32" fmla="*/ 79884 w 1243505"/>
                <a:gd name="connsiteY32" fmla="*/ 297827 h 1243505"/>
                <a:gd name="connsiteX33" fmla="*/ 188755 w 1243505"/>
                <a:gd name="connsiteY33" fmla="*/ 333430 h 1243505"/>
                <a:gd name="connsiteX34" fmla="*/ 204750 w 1243505"/>
                <a:gd name="connsiteY34" fmla="*/ 341685 h 1243505"/>
                <a:gd name="connsiteX35" fmla="*/ 285243 w 1243505"/>
                <a:gd name="connsiteY35" fmla="*/ 395347 h 1243505"/>
                <a:gd name="connsiteX36" fmla="*/ 300206 w 1243505"/>
                <a:gd name="connsiteY36" fmla="*/ 393283 h 1243505"/>
                <a:gd name="connsiteX37" fmla="*/ 393598 w 1243505"/>
                <a:gd name="connsiteY37" fmla="*/ 299891 h 1243505"/>
                <a:gd name="connsiteX38" fmla="*/ 395662 w 1243505"/>
                <a:gd name="connsiteY38" fmla="*/ 283896 h 1243505"/>
                <a:gd name="connsiteX39" fmla="*/ 353352 w 1243505"/>
                <a:gd name="connsiteY39" fmla="*/ 220947 h 1243505"/>
                <a:gd name="connsiteX40" fmla="*/ 325489 w 1243505"/>
                <a:gd name="connsiteY40" fmla="*/ 162125 h 1243505"/>
                <a:gd name="connsiteX41" fmla="*/ 299690 w 1243505"/>
                <a:gd name="connsiteY41" fmla="*/ 82665 h 1243505"/>
                <a:gd name="connsiteX42" fmla="*/ 307946 w 1243505"/>
                <a:gd name="connsiteY42" fmla="*/ 61510 h 1243505"/>
                <a:gd name="connsiteX43" fmla="*/ 451903 w 1243505"/>
                <a:gd name="connsiteY43" fmla="*/ 2172 h 1243505"/>
                <a:gd name="connsiteX44" fmla="*/ 470478 w 1243505"/>
                <a:gd name="connsiteY44" fmla="*/ 9396 h 1243505"/>
                <a:gd name="connsiteX45" fmla="*/ 522076 w 1243505"/>
                <a:gd name="connsiteY45" fmla="*/ 111559 h 1243505"/>
                <a:gd name="connsiteX46" fmla="*/ 537555 w 1243505"/>
                <a:gd name="connsiteY46" fmla="*/ 177605 h 1243505"/>
                <a:gd name="connsiteX47" fmla="*/ 546843 w 1243505"/>
                <a:gd name="connsiteY47" fmla="*/ 223011 h 1243505"/>
                <a:gd name="connsiteX48" fmla="*/ 559227 w 1243505"/>
                <a:gd name="connsiteY48" fmla="*/ 231782 h 1243505"/>
                <a:gd name="connsiteX49" fmla="*/ 688737 w 1243505"/>
                <a:gd name="connsiteY49" fmla="*/ 231782 h 1243505"/>
                <a:gd name="connsiteX50" fmla="*/ 704216 w 1243505"/>
                <a:gd name="connsiteY50" fmla="*/ 220431 h 1243505"/>
                <a:gd name="connsiteX51" fmla="*/ 716600 w 1243505"/>
                <a:gd name="connsiteY51" fmla="*/ 156966 h 1243505"/>
                <a:gd name="connsiteX52" fmla="*/ 743430 w 1243505"/>
                <a:gd name="connsiteY52" fmla="*/ 79569 h 1243505"/>
                <a:gd name="connsiteX53" fmla="*/ 780065 w 1243505"/>
                <a:gd name="connsiteY53" fmla="*/ 8364 h 1243505"/>
                <a:gd name="connsiteX54" fmla="*/ 797092 w 1243505"/>
                <a:gd name="connsiteY54" fmla="*/ 1140 h 1243505"/>
                <a:gd name="connsiteX55" fmla="*/ 944146 w 1243505"/>
                <a:gd name="connsiteY55" fmla="*/ 62542 h 1243505"/>
                <a:gd name="connsiteX56" fmla="*/ 950853 w 1243505"/>
                <a:gd name="connsiteY56" fmla="*/ 79053 h 1243505"/>
                <a:gd name="connsiteX57" fmla="*/ 914735 w 1243505"/>
                <a:gd name="connsiteY57" fmla="*/ 189472 h 1243505"/>
                <a:gd name="connsiteX58" fmla="*/ 906479 w 1243505"/>
                <a:gd name="connsiteY58" fmla="*/ 205467 h 1243505"/>
                <a:gd name="connsiteX59" fmla="*/ 853334 w 1243505"/>
                <a:gd name="connsiteY59" fmla="*/ 284928 h 1243505"/>
                <a:gd name="connsiteX60" fmla="*/ 855398 w 1243505"/>
                <a:gd name="connsiteY60" fmla="*/ 300923 h 1243505"/>
                <a:gd name="connsiteX61" fmla="*/ 948789 w 1243505"/>
                <a:gd name="connsiteY61" fmla="*/ 394315 h 1243505"/>
                <a:gd name="connsiteX62" fmla="*/ 963753 w 1243505"/>
                <a:gd name="connsiteY62" fmla="*/ 396379 h 1243505"/>
                <a:gd name="connsiteX63" fmla="*/ 1015866 w 1243505"/>
                <a:gd name="connsiteY63" fmla="*/ 360777 h 1243505"/>
                <a:gd name="connsiteX64" fmla="*/ 1099971 w 1243505"/>
                <a:gd name="connsiteY64" fmla="*/ 320530 h 1243505"/>
                <a:gd name="connsiteX65" fmla="*/ 1168596 w 1243505"/>
                <a:gd name="connsiteY65" fmla="*/ 298343 h 1243505"/>
                <a:gd name="connsiteX66" fmla="*/ 1186139 w 1243505"/>
                <a:gd name="connsiteY66" fmla="*/ 305567 h 1243505"/>
                <a:gd name="connsiteX67" fmla="*/ 1247024 w 1243505"/>
                <a:gd name="connsiteY67" fmla="*/ 453136 h 1243505"/>
                <a:gd name="connsiteX68" fmla="*/ 1240317 w 1243505"/>
                <a:gd name="connsiteY68" fmla="*/ 469648 h 1243505"/>
                <a:gd name="connsiteX69" fmla="*/ 1135573 w 1243505"/>
                <a:gd name="connsiteY69" fmla="*/ 522277 h 1243505"/>
                <a:gd name="connsiteX70" fmla="*/ 1059209 w 1243505"/>
                <a:gd name="connsiteY70" fmla="*/ 539821 h 1243505"/>
                <a:gd name="connsiteX71" fmla="*/ 1040117 w 1243505"/>
                <a:gd name="connsiteY71" fmla="*/ 543433 h 1243505"/>
                <a:gd name="connsiteX72" fmla="*/ 1017930 w 1243505"/>
                <a:gd name="connsiteY72" fmla="*/ 572843 h 1243505"/>
                <a:gd name="connsiteX73" fmla="*/ 1016383 w 1243505"/>
                <a:gd name="connsiteY73" fmla="*/ 688422 h 1243505"/>
                <a:gd name="connsiteX74" fmla="*/ 1028250 w 1243505"/>
                <a:gd name="connsiteY74" fmla="*/ 703386 h 1243505"/>
                <a:gd name="connsiteX75" fmla="*/ 1118030 w 1243505"/>
                <a:gd name="connsiteY75" fmla="*/ 720929 h 1243505"/>
                <a:gd name="connsiteX76" fmla="*/ 1142281 w 1243505"/>
                <a:gd name="connsiteY76" fmla="*/ 729184 h 1243505"/>
                <a:gd name="connsiteX77" fmla="*/ 1237737 w 1243505"/>
                <a:gd name="connsiteY77" fmla="*/ 777686 h 1243505"/>
                <a:gd name="connsiteX78" fmla="*/ 1246508 w 1243505"/>
                <a:gd name="connsiteY78" fmla="*/ 797809 h 1243505"/>
                <a:gd name="connsiteX79" fmla="*/ 1186655 w 1243505"/>
                <a:gd name="connsiteY79" fmla="*/ 941767 h 1243505"/>
                <a:gd name="connsiteX80" fmla="*/ 1167564 w 1243505"/>
                <a:gd name="connsiteY80" fmla="*/ 950023 h 1243505"/>
                <a:gd name="connsiteX81" fmla="*/ 1062304 w 1243505"/>
                <a:gd name="connsiteY81" fmla="*/ 915452 h 1243505"/>
                <a:gd name="connsiteX82" fmla="*/ 1042697 w 1243505"/>
                <a:gd name="connsiteY82" fmla="*/ 905649 h 1243505"/>
                <a:gd name="connsiteX83" fmla="*/ 963237 w 1243505"/>
                <a:gd name="connsiteY83" fmla="*/ 852503 h 1243505"/>
                <a:gd name="connsiteX84" fmla="*/ 947241 w 1243505"/>
                <a:gd name="connsiteY84" fmla="*/ 855083 h 1243505"/>
                <a:gd name="connsiteX85" fmla="*/ 855914 w 1243505"/>
                <a:gd name="connsiteY85" fmla="*/ 946927 h 1243505"/>
                <a:gd name="connsiteX86" fmla="*/ 853850 w 1243505"/>
                <a:gd name="connsiteY86" fmla="*/ 966018 h 1243505"/>
                <a:gd name="connsiteX87" fmla="*/ 890484 w 1243505"/>
                <a:gd name="connsiteY87" fmla="*/ 1020711 h 1243505"/>
                <a:gd name="connsiteX88" fmla="*/ 925054 w 1243505"/>
                <a:gd name="connsiteY88" fmla="*/ 1093464 h 1243505"/>
                <a:gd name="connsiteX89" fmla="*/ 949821 w 1243505"/>
                <a:gd name="connsiteY89" fmla="*/ 1169313 h 1243505"/>
                <a:gd name="connsiteX90" fmla="*/ 943114 w 1243505"/>
                <a:gd name="connsiteY90" fmla="*/ 1185824 h 1243505"/>
                <a:gd name="connsiteX91" fmla="*/ 794512 w 1243505"/>
                <a:gd name="connsiteY91" fmla="*/ 1247226 h 1243505"/>
                <a:gd name="connsiteX92" fmla="*/ 779033 w 1243505"/>
                <a:gd name="connsiteY92" fmla="*/ 1241034 h 1243505"/>
                <a:gd name="connsiteX93" fmla="*/ 724855 w 1243505"/>
                <a:gd name="connsiteY93" fmla="*/ 1134226 h 1243505"/>
                <a:gd name="connsiteX94" fmla="*/ 718148 w 1243505"/>
                <a:gd name="connsiteY94" fmla="*/ 1105332 h 1243505"/>
                <a:gd name="connsiteX95" fmla="*/ 703184 w 1243505"/>
                <a:gd name="connsiteY95" fmla="*/ 1031031 h 1243505"/>
                <a:gd name="connsiteX96" fmla="*/ 686157 w 1243505"/>
                <a:gd name="connsiteY96" fmla="*/ 1016068 h 1243505"/>
                <a:gd name="connsiteX97" fmla="*/ 624240 w 1243505"/>
                <a:gd name="connsiteY97" fmla="*/ 791102 h 1243505"/>
                <a:gd name="connsiteX98" fmla="*/ 790900 w 1243505"/>
                <a:gd name="connsiteY98" fmla="*/ 623925 h 1243505"/>
                <a:gd name="connsiteX99" fmla="*/ 624240 w 1243505"/>
                <a:gd name="connsiteY99" fmla="*/ 458296 h 1243505"/>
                <a:gd name="connsiteX100" fmla="*/ 458095 w 1243505"/>
                <a:gd name="connsiteY100" fmla="*/ 624441 h 1243505"/>
                <a:gd name="connsiteX101" fmla="*/ 624240 w 1243505"/>
                <a:gd name="connsiteY101" fmla="*/ 791102 h 124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43505" h="1243505">
                  <a:moveTo>
                    <a:pt x="686157" y="1016068"/>
                  </a:moveTo>
                  <a:cubicBezTo>
                    <a:pt x="644363" y="1024840"/>
                    <a:pt x="602053" y="1021743"/>
                    <a:pt x="560258" y="1016068"/>
                  </a:cubicBezTo>
                  <a:cubicBezTo>
                    <a:pt x="550455" y="1015036"/>
                    <a:pt x="547359" y="1018132"/>
                    <a:pt x="545811" y="1026903"/>
                  </a:cubicBezTo>
                  <a:cubicBezTo>
                    <a:pt x="542199" y="1047542"/>
                    <a:pt x="537039" y="1068181"/>
                    <a:pt x="533944" y="1088821"/>
                  </a:cubicBezTo>
                  <a:cubicBezTo>
                    <a:pt x="529816" y="1117715"/>
                    <a:pt x="519496" y="1144030"/>
                    <a:pt x="505565" y="1169829"/>
                  </a:cubicBezTo>
                  <a:cubicBezTo>
                    <a:pt x="492666" y="1192532"/>
                    <a:pt x="481314" y="1216267"/>
                    <a:pt x="469447" y="1240002"/>
                  </a:cubicBezTo>
                  <a:cubicBezTo>
                    <a:pt x="465835" y="1247741"/>
                    <a:pt x="461191" y="1249290"/>
                    <a:pt x="452935" y="1246710"/>
                  </a:cubicBezTo>
                  <a:cubicBezTo>
                    <a:pt x="401853" y="1231230"/>
                    <a:pt x="352836" y="1211107"/>
                    <a:pt x="305366" y="1185824"/>
                  </a:cubicBezTo>
                  <a:cubicBezTo>
                    <a:pt x="297110" y="1181696"/>
                    <a:pt x="295562" y="1177053"/>
                    <a:pt x="298142" y="1168281"/>
                  </a:cubicBezTo>
                  <a:cubicBezTo>
                    <a:pt x="310525" y="1132163"/>
                    <a:pt x="321877" y="1095528"/>
                    <a:pt x="333744" y="1059410"/>
                  </a:cubicBezTo>
                  <a:cubicBezTo>
                    <a:pt x="335808" y="1053734"/>
                    <a:pt x="338904" y="1048574"/>
                    <a:pt x="342000" y="1043415"/>
                  </a:cubicBezTo>
                  <a:cubicBezTo>
                    <a:pt x="360059" y="1016584"/>
                    <a:pt x="377602" y="989753"/>
                    <a:pt x="395662" y="962922"/>
                  </a:cubicBezTo>
                  <a:cubicBezTo>
                    <a:pt x="399790" y="956730"/>
                    <a:pt x="399790" y="952603"/>
                    <a:pt x="393598" y="947959"/>
                  </a:cubicBezTo>
                  <a:cubicBezTo>
                    <a:pt x="356963" y="921644"/>
                    <a:pt x="326005" y="889653"/>
                    <a:pt x="299174" y="853535"/>
                  </a:cubicBezTo>
                  <a:cubicBezTo>
                    <a:pt x="295046" y="847859"/>
                    <a:pt x="290918" y="847859"/>
                    <a:pt x="285243" y="851471"/>
                  </a:cubicBezTo>
                  <a:cubicBezTo>
                    <a:pt x="267183" y="863855"/>
                    <a:pt x="248092" y="875206"/>
                    <a:pt x="230549" y="888106"/>
                  </a:cubicBezTo>
                  <a:cubicBezTo>
                    <a:pt x="205782" y="906681"/>
                    <a:pt x="178435" y="918548"/>
                    <a:pt x="148509" y="926804"/>
                  </a:cubicBezTo>
                  <a:cubicBezTo>
                    <a:pt x="124774" y="933511"/>
                    <a:pt x="101555" y="941767"/>
                    <a:pt x="78852" y="949507"/>
                  </a:cubicBezTo>
                  <a:cubicBezTo>
                    <a:pt x="71112" y="952087"/>
                    <a:pt x="66468" y="950539"/>
                    <a:pt x="62340" y="942799"/>
                  </a:cubicBezTo>
                  <a:cubicBezTo>
                    <a:pt x="36541" y="895329"/>
                    <a:pt x="15902" y="845795"/>
                    <a:pt x="939" y="794198"/>
                  </a:cubicBezTo>
                  <a:cubicBezTo>
                    <a:pt x="-1125" y="786458"/>
                    <a:pt x="-93" y="782330"/>
                    <a:pt x="7131" y="778718"/>
                  </a:cubicBezTo>
                  <a:cubicBezTo>
                    <a:pt x="42733" y="760659"/>
                    <a:pt x="77820" y="741052"/>
                    <a:pt x="114454" y="725056"/>
                  </a:cubicBezTo>
                  <a:cubicBezTo>
                    <a:pt x="137673" y="714737"/>
                    <a:pt x="164504" y="714221"/>
                    <a:pt x="189787" y="708545"/>
                  </a:cubicBezTo>
                  <a:cubicBezTo>
                    <a:pt x="200106" y="705965"/>
                    <a:pt x="210942" y="704417"/>
                    <a:pt x="221261" y="702354"/>
                  </a:cubicBezTo>
                  <a:cubicBezTo>
                    <a:pt x="229001" y="700806"/>
                    <a:pt x="233129" y="698226"/>
                    <a:pt x="231581" y="688938"/>
                  </a:cubicBezTo>
                  <a:cubicBezTo>
                    <a:pt x="229001" y="669847"/>
                    <a:pt x="226937" y="650756"/>
                    <a:pt x="225905" y="631149"/>
                  </a:cubicBezTo>
                  <a:cubicBezTo>
                    <a:pt x="224873" y="606898"/>
                    <a:pt x="229517" y="583163"/>
                    <a:pt x="231581" y="559428"/>
                  </a:cubicBezTo>
                  <a:cubicBezTo>
                    <a:pt x="232613" y="549624"/>
                    <a:pt x="229001" y="546528"/>
                    <a:pt x="220745" y="544980"/>
                  </a:cubicBezTo>
                  <a:cubicBezTo>
                    <a:pt x="204750" y="542401"/>
                    <a:pt x="188755" y="537757"/>
                    <a:pt x="172760" y="535693"/>
                  </a:cubicBezTo>
                  <a:cubicBezTo>
                    <a:pt x="118582" y="530533"/>
                    <a:pt x="74208" y="502154"/>
                    <a:pt x="27770" y="478419"/>
                  </a:cubicBezTo>
                  <a:cubicBezTo>
                    <a:pt x="-2157" y="463456"/>
                    <a:pt x="-1125" y="463456"/>
                    <a:pt x="8163" y="431465"/>
                  </a:cubicBezTo>
                  <a:cubicBezTo>
                    <a:pt x="21062" y="387091"/>
                    <a:pt x="41701" y="345813"/>
                    <a:pt x="62340" y="305051"/>
                  </a:cubicBezTo>
                  <a:cubicBezTo>
                    <a:pt x="66468" y="296795"/>
                    <a:pt x="71112" y="295247"/>
                    <a:pt x="79884" y="297827"/>
                  </a:cubicBezTo>
                  <a:cubicBezTo>
                    <a:pt x="116002" y="310211"/>
                    <a:pt x="152636" y="321562"/>
                    <a:pt x="188755" y="333430"/>
                  </a:cubicBezTo>
                  <a:cubicBezTo>
                    <a:pt x="194430" y="335494"/>
                    <a:pt x="199590" y="338589"/>
                    <a:pt x="204750" y="341685"/>
                  </a:cubicBezTo>
                  <a:cubicBezTo>
                    <a:pt x="231581" y="359745"/>
                    <a:pt x="258412" y="377288"/>
                    <a:pt x="285243" y="395347"/>
                  </a:cubicBezTo>
                  <a:cubicBezTo>
                    <a:pt x="291434" y="399475"/>
                    <a:pt x="295562" y="399475"/>
                    <a:pt x="300206" y="393283"/>
                  </a:cubicBezTo>
                  <a:cubicBezTo>
                    <a:pt x="326521" y="357165"/>
                    <a:pt x="357479" y="326206"/>
                    <a:pt x="393598" y="299891"/>
                  </a:cubicBezTo>
                  <a:cubicBezTo>
                    <a:pt x="400305" y="294731"/>
                    <a:pt x="399790" y="290604"/>
                    <a:pt x="395662" y="283896"/>
                  </a:cubicBezTo>
                  <a:cubicBezTo>
                    <a:pt x="381214" y="263257"/>
                    <a:pt x="367799" y="241586"/>
                    <a:pt x="353352" y="220947"/>
                  </a:cubicBezTo>
                  <a:cubicBezTo>
                    <a:pt x="340452" y="202887"/>
                    <a:pt x="331681" y="183280"/>
                    <a:pt x="325489" y="162125"/>
                  </a:cubicBezTo>
                  <a:cubicBezTo>
                    <a:pt x="317749" y="135294"/>
                    <a:pt x="308978" y="108980"/>
                    <a:pt x="299690" y="82665"/>
                  </a:cubicBezTo>
                  <a:cubicBezTo>
                    <a:pt x="296078" y="72345"/>
                    <a:pt x="297626" y="66669"/>
                    <a:pt x="307946" y="61510"/>
                  </a:cubicBezTo>
                  <a:cubicBezTo>
                    <a:pt x="353867" y="37259"/>
                    <a:pt x="401853" y="17136"/>
                    <a:pt x="451903" y="2172"/>
                  </a:cubicBezTo>
                  <a:cubicBezTo>
                    <a:pt x="461191" y="-408"/>
                    <a:pt x="465835" y="624"/>
                    <a:pt x="470478" y="9396"/>
                  </a:cubicBezTo>
                  <a:cubicBezTo>
                    <a:pt x="487506" y="43451"/>
                    <a:pt x="505565" y="77505"/>
                    <a:pt x="522076" y="111559"/>
                  </a:cubicBezTo>
                  <a:cubicBezTo>
                    <a:pt x="531880" y="132199"/>
                    <a:pt x="532396" y="155934"/>
                    <a:pt x="537555" y="177605"/>
                  </a:cubicBezTo>
                  <a:cubicBezTo>
                    <a:pt x="541167" y="192568"/>
                    <a:pt x="543747" y="208047"/>
                    <a:pt x="546843" y="223011"/>
                  </a:cubicBezTo>
                  <a:cubicBezTo>
                    <a:pt x="548391" y="230234"/>
                    <a:pt x="550971" y="232814"/>
                    <a:pt x="559227" y="231782"/>
                  </a:cubicBezTo>
                  <a:cubicBezTo>
                    <a:pt x="602569" y="225590"/>
                    <a:pt x="645395" y="225074"/>
                    <a:pt x="688737" y="231782"/>
                  </a:cubicBezTo>
                  <a:cubicBezTo>
                    <a:pt x="699056" y="233330"/>
                    <a:pt x="702152" y="229718"/>
                    <a:pt x="704216" y="220431"/>
                  </a:cubicBezTo>
                  <a:cubicBezTo>
                    <a:pt x="707828" y="199276"/>
                    <a:pt x="713504" y="178636"/>
                    <a:pt x="716600" y="156966"/>
                  </a:cubicBezTo>
                  <a:cubicBezTo>
                    <a:pt x="720727" y="129103"/>
                    <a:pt x="730531" y="103820"/>
                    <a:pt x="743430" y="79569"/>
                  </a:cubicBezTo>
                  <a:cubicBezTo>
                    <a:pt x="756330" y="56350"/>
                    <a:pt x="768197" y="32099"/>
                    <a:pt x="780065" y="8364"/>
                  </a:cubicBezTo>
                  <a:cubicBezTo>
                    <a:pt x="784193" y="108"/>
                    <a:pt x="788320" y="-1440"/>
                    <a:pt x="797092" y="1140"/>
                  </a:cubicBezTo>
                  <a:cubicBezTo>
                    <a:pt x="848174" y="16620"/>
                    <a:pt x="897192" y="36743"/>
                    <a:pt x="944146" y="62542"/>
                  </a:cubicBezTo>
                  <a:cubicBezTo>
                    <a:pt x="951885" y="66669"/>
                    <a:pt x="953949" y="70797"/>
                    <a:pt x="950853" y="79053"/>
                  </a:cubicBezTo>
                  <a:cubicBezTo>
                    <a:pt x="938470" y="115687"/>
                    <a:pt x="927118" y="152838"/>
                    <a:pt x="914735" y="189472"/>
                  </a:cubicBezTo>
                  <a:cubicBezTo>
                    <a:pt x="912671" y="195148"/>
                    <a:pt x="909575" y="200308"/>
                    <a:pt x="906479" y="205467"/>
                  </a:cubicBezTo>
                  <a:cubicBezTo>
                    <a:pt x="888936" y="231782"/>
                    <a:pt x="871393" y="258613"/>
                    <a:pt x="853334" y="284928"/>
                  </a:cubicBezTo>
                  <a:cubicBezTo>
                    <a:pt x="848690" y="291635"/>
                    <a:pt x="849206" y="296279"/>
                    <a:pt x="855398" y="300923"/>
                  </a:cubicBezTo>
                  <a:cubicBezTo>
                    <a:pt x="891516" y="327238"/>
                    <a:pt x="922475" y="358713"/>
                    <a:pt x="948789" y="394315"/>
                  </a:cubicBezTo>
                  <a:cubicBezTo>
                    <a:pt x="953433" y="401023"/>
                    <a:pt x="957561" y="400507"/>
                    <a:pt x="963753" y="396379"/>
                  </a:cubicBezTo>
                  <a:cubicBezTo>
                    <a:pt x="981296" y="384511"/>
                    <a:pt x="999355" y="373676"/>
                    <a:pt x="1015866" y="360777"/>
                  </a:cubicBezTo>
                  <a:cubicBezTo>
                    <a:pt x="1041149" y="341685"/>
                    <a:pt x="1069528" y="329302"/>
                    <a:pt x="1099971" y="320530"/>
                  </a:cubicBezTo>
                  <a:cubicBezTo>
                    <a:pt x="1123190" y="314339"/>
                    <a:pt x="1145893" y="306083"/>
                    <a:pt x="1168596" y="298343"/>
                  </a:cubicBezTo>
                  <a:cubicBezTo>
                    <a:pt x="1177368" y="295247"/>
                    <a:pt x="1181495" y="297311"/>
                    <a:pt x="1186139" y="305567"/>
                  </a:cubicBezTo>
                  <a:cubicBezTo>
                    <a:pt x="1211422" y="352521"/>
                    <a:pt x="1232061" y="401539"/>
                    <a:pt x="1247024" y="453136"/>
                  </a:cubicBezTo>
                  <a:cubicBezTo>
                    <a:pt x="1249604" y="461392"/>
                    <a:pt x="1247540" y="465520"/>
                    <a:pt x="1240317" y="469648"/>
                  </a:cubicBezTo>
                  <a:cubicBezTo>
                    <a:pt x="1205230" y="487191"/>
                    <a:pt x="1171176" y="506282"/>
                    <a:pt x="1135573" y="522277"/>
                  </a:cubicBezTo>
                  <a:cubicBezTo>
                    <a:pt x="1111838" y="533113"/>
                    <a:pt x="1084492" y="533629"/>
                    <a:pt x="1059209" y="539821"/>
                  </a:cubicBezTo>
                  <a:cubicBezTo>
                    <a:pt x="1053017" y="541369"/>
                    <a:pt x="1046309" y="542401"/>
                    <a:pt x="1040117" y="543433"/>
                  </a:cubicBezTo>
                  <a:cubicBezTo>
                    <a:pt x="1015866" y="548592"/>
                    <a:pt x="1014318" y="548592"/>
                    <a:pt x="1017930" y="572843"/>
                  </a:cubicBezTo>
                  <a:cubicBezTo>
                    <a:pt x="1024122" y="611541"/>
                    <a:pt x="1021542" y="649724"/>
                    <a:pt x="1016383" y="688422"/>
                  </a:cubicBezTo>
                  <a:cubicBezTo>
                    <a:pt x="1014835" y="699258"/>
                    <a:pt x="1019478" y="701837"/>
                    <a:pt x="1028250" y="703386"/>
                  </a:cubicBezTo>
                  <a:cubicBezTo>
                    <a:pt x="1058177" y="709061"/>
                    <a:pt x="1088103" y="715253"/>
                    <a:pt x="1118030" y="720929"/>
                  </a:cubicBezTo>
                  <a:cubicBezTo>
                    <a:pt x="1126802" y="722477"/>
                    <a:pt x="1134541" y="725572"/>
                    <a:pt x="1142281" y="729184"/>
                  </a:cubicBezTo>
                  <a:cubicBezTo>
                    <a:pt x="1173756" y="745696"/>
                    <a:pt x="1205746" y="762207"/>
                    <a:pt x="1237737" y="777686"/>
                  </a:cubicBezTo>
                  <a:cubicBezTo>
                    <a:pt x="1247024" y="782330"/>
                    <a:pt x="1249604" y="786974"/>
                    <a:pt x="1246508" y="797809"/>
                  </a:cubicBezTo>
                  <a:cubicBezTo>
                    <a:pt x="1231545" y="847859"/>
                    <a:pt x="1211422" y="895329"/>
                    <a:pt x="1186655" y="941767"/>
                  </a:cubicBezTo>
                  <a:cubicBezTo>
                    <a:pt x="1182011" y="950539"/>
                    <a:pt x="1177368" y="953634"/>
                    <a:pt x="1167564" y="950023"/>
                  </a:cubicBezTo>
                  <a:cubicBezTo>
                    <a:pt x="1132477" y="938155"/>
                    <a:pt x="1097391" y="926804"/>
                    <a:pt x="1062304" y="915452"/>
                  </a:cubicBezTo>
                  <a:cubicBezTo>
                    <a:pt x="1055081" y="913388"/>
                    <a:pt x="1048889" y="909776"/>
                    <a:pt x="1042697" y="905649"/>
                  </a:cubicBezTo>
                  <a:cubicBezTo>
                    <a:pt x="1016383" y="888106"/>
                    <a:pt x="989552" y="870562"/>
                    <a:pt x="963237" y="852503"/>
                  </a:cubicBezTo>
                  <a:cubicBezTo>
                    <a:pt x="956529" y="847859"/>
                    <a:pt x="952401" y="848375"/>
                    <a:pt x="947241" y="855083"/>
                  </a:cubicBezTo>
                  <a:cubicBezTo>
                    <a:pt x="921443" y="890169"/>
                    <a:pt x="891000" y="921128"/>
                    <a:pt x="855914" y="946927"/>
                  </a:cubicBezTo>
                  <a:cubicBezTo>
                    <a:pt x="847658" y="953119"/>
                    <a:pt x="848174" y="958278"/>
                    <a:pt x="853850" y="966018"/>
                  </a:cubicBezTo>
                  <a:cubicBezTo>
                    <a:pt x="866749" y="984077"/>
                    <a:pt x="877584" y="1002652"/>
                    <a:pt x="890484" y="1020711"/>
                  </a:cubicBezTo>
                  <a:cubicBezTo>
                    <a:pt x="906479" y="1042899"/>
                    <a:pt x="917831" y="1067149"/>
                    <a:pt x="925054" y="1093464"/>
                  </a:cubicBezTo>
                  <a:cubicBezTo>
                    <a:pt x="932278" y="1119263"/>
                    <a:pt x="941050" y="1144030"/>
                    <a:pt x="949821" y="1169313"/>
                  </a:cubicBezTo>
                  <a:cubicBezTo>
                    <a:pt x="952401" y="1177053"/>
                    <a:pt x="950853" y="1181696"/>
                    <a:pt x="943114" y="1185824"/>
                  </a:cubicBezTo>
                  <a:cubicBezTo>
                    <a:pt x="895644" y="1211623"/>
                    <a:pt x="846110" y="1232262"/>
                    <a:pt x="794512" y="1247226"/>
                  </a:cubicBezTo>
                  <a:cubicBezTo>
                    <a:pt x="786773" y="1249290"/>
                    <a:pt x="782645" y="1248258"/>
                    <a:pt x="779033" y="1241034"/>
                  </a:cubicBezTo>
                  <a:cubicBezTo>
                    <a:pt x="760974" y="1205432"/>
                    <a:pt x="742399" y="1169829"/>
                    <a:pt x="724855" y="1134226"/>
                  </a:cubicBezTo>
                  <a:cubicBezTo>
                    <a:pt x="720211" y="1125455"/>
                    <a:pt x="720211" y="1115136"/>
                    <a:pt x="718148" y="1105332"/>
                  </a:cubicBezTo>
                  <a:cubicBezTo>
                    <a:pt x="712988" y="1080565"/>
                    <a:pt x="708344" y="1055798"/>
                    <a:pt x="703184" y="1031031"/>
                  </a:cubicBezTo>
                  <a:cubicBezTo>
                    <a:pt x="700604" y="1015552"/>
                    <a:pt x="701120" y="1015552"/>
                    <a:pt x="686157" y="1016068"/>
                  </a:cubicBezTo>
                  <a:close/>
                  <a:moveTo>
                    <a:pt x="624240" y="791102"/>
                  </a:moveTo>
                  <a:cubicBezTo>
                    <a:pt x="720211" y="788522"/>
                    <a:pt x="791416" y="716801"/>
                    <a:pt x="790900" y="623925"/>
                  </a:cubicBezTo>
                  <a:cubicBezTo>
                    <a:pt x="790384" y="528985"/>
                    <a:pt x="717632" y="457780"/>
                    <a:pt x="624240" y="458296"/>
                  </a:cubicBezTo>
                  <a:cubicBezTo>
                    <a:pt x="530332" y="458296"/>
                    <a:pt x="458095" y="530533"/>
                    <a:pt x="458095" y="624441"/>
                  </a:cubicBezTo>
                  <a:cubicBezTo>
                    <a:pt x="458095" y="718349"/>
                    <a:pt x="530848" y="788522"/>
                    <a:pt x="624240" y="79110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6607F5C2-54DF-4256-A5D5-AF26D530E488}"/>
                </a:ext>
              </a:extLst>
            </p:cNvPr>
            <p:cNvSpPr/>
            <p:nvPr/>
          </p:nvSpPr>
          <p:spPr>
            <a:xfrm>
              <a:off x="5108346" y="980253"/>
              <a:ext cx="655101" cy="656741"/>
            </a:xfrm>
            <a:custGeom>
              <a:avLst/>
              <a:gdLst>
                <a:gd name="connsiteX0" fmla="*/ 327467 w 655101"/>
                <a:gd name="connsiteY0" fmla="*/ 256683 h 656741"/>
                <a:gd name="connsiteX1" fmla="*/ 256683 w 655101"/>
                <a:gd name="connsiteY1" fmla="*/ 327467 h 656741"/>
                <a:gd name="connsiteX2" fmla="*/ 327467 w 655101"/>
                <a:gd name="connsiteY2" fmla="*/ 398251 h 656741"/>
                <a:gd name="connsiteX3" fmla="*/ 398251 w 655101"/>
                <a:gd name="connsiteY3" fmla="*/ 327467 h 656741"/>
                <a:gd name="connsiteX4" fmla="*/ 327467 w 655101"/>
                <a:gd name="connsiteY4" fmla="*/ 256683 h 656741"/>
                <a:gd name="connsiteX5" fmla="*/ 327683 w 655101"/>
                <a:gd name="connsiteY5" fmla="*/ 173157 h 656741"/>
                <a:gd name="connsiteX6" fmla="*/ 481896 w 655101"/>
                <a:gd name="connsiteY6" fmla="*/ 327561 h 656741"/>
                <a:gd name="connsiteX7" fmla="*/ 327493 w 655101"/>
                <a:gd name="connsiteY7" fmla="*/ 481775 h 656741"/>
                <a:gd name="connsiteX8" fmla="*/ 173088 w 655101"/>
                <a:gd name="connsiteY8" fmla="*/ 327180 h 656741"/>
                <a:gd name="connsiteX9" fmla="*/ 327683 w 655101"/>
                <a:gd name="connsiteY9" fmla="*/ 173157 h 656741"/>
                <a:gd name="connsiteX10" fmla="*/ 325208 w 655101"/>
                <a:gd name="connsiteY10" fmla="*/ 118897 h 656741"/>
                <a:gd name="connsiteX11" fmla="*/ 118257 w 655101"/>
                <a:gd name="connsiteY11" fmla="*/ 329656 h 656741"/>
                <a:gd name="connsiteX12" fmla="*/ 328635 w 655101"/>
                <a:gd name="connsiteY12" fmla="*/ 536797 h 656741"/>
                <a:gd name="connsiteX13" fmla="*/ 535967 w 655101"/>
                <a:gd name="connsiteY13" fmla="*/ 326229 h 656741"/>
                <a:gd name="connsiteX14" fmla="*/ 325208 w 655101"/>
                <a:gd name="connsiteY14" fmla="*/ 118897 h 656741"/>
                <a:gd name="connsiteX15" fmla="*/ 341391 w 655101"/>
                <a:gd name="connsiteY15" fmla="*/ 286 h 656741"/>
                <a:gd name="connsiteX16" fmla="*/ 344818 w 655101"/>
                <a:gd name="connsiteY16" fmla="*/ 3713 h 656741"/>
                <a:gd name="connsiteX17" fmla="*/ 352053 w 655101"/>
                <a:gd name="connsiteY17" fmla="*/ 41029 h 656741"/>
                <a:gd name="connsiteX18" fmla="*/ 351291 w 655101"/>
                <a:gd name="connsiteY18" fmla="*/ 51881 h 656741"/>
                <a:gd name="connsiteX19" fmla="*/ 355099 w 655101"/>
                <a:gd name="connsiteY19" fmla="*/ 56450 h 656741"/>
                <a:gd name="connsiteX20" fmla="*/ 398126 w 655101"/>
                <a:gd name="connsiteY20" fmla="*/ 64446 h 656741"/>
                <a:gd name="connsiteX21" fmla="*/ 403457 w 655101"/>
                <a:gd name="connsiteY21" fmla="*/ 62162 h 656741"/>
                <a:gd name="connsiteX22" fmla="*/ 423257 w 655101"/>
                <a:gd name="connsiteY22" fmla="*/ 25607 h 656741"/>
                <a:gd name="connsiteX23" fmla="*/ 440011 w 655101"/>
                <a:gd name="connsiteY23" fmla="*/ 20086 h 656741"/>
                <a:gd name="connsiteX24" fmla="*/ 464190 w 655101"/>
                <a:gd name="connsiteY24" fmla="*/ 29986 h 656741"/>
                <a:gd name="connsiteX25" fmla="*/ 467618 w 655101"/>
                <a:gd name="connsiteY25" fmla="*/ 35698 h 656741"/>
                <a:gd name="connsiteX26" fmla="*/ 460383 w 655101"/>
                <a:gd name="connsiteY26" fmla="*/ 71110 h 656741"/>
                <a:gd name="connsiteX27" fmla="*/ 455052 w 655101"/>
                <a:gd name="connsiteY27" fmla="*/ 82723 h 656741"/>
                <a:gd name="connsiteX28" fmla="*/ 456575 w 655101"/>
                <a:gd name="connsiteY28" fmla="*/ 87674 h 656741"/>
                <a:gd name="connsiteX29" fmla="*/ 494462 w 655101"/>
                <a:gd name="connsiteY29" fmla="*/ 112234 h 656741"/>
                <a:gd name="connsiteX30" fmla="*/ 499793 w 655101"/>
                <a:gd name="connsiteY30" fmla="*/ 111662 h 656741"/>
                <a:gd name="connsiteX31" fmla="*/ 538632 w 655101"/>
                <a:gd name="connsiteY31" fmla="*/ 80629 h 656741"/>
                <a:gd name="connsiteX32" fmla="*/ 543201 w 655101"/>
                <a:gd name="connsiteY32" fmla="*/ 81200 h 656741"/>
                <a:gd name="connsiteX33" fmla="*/ 568713 w 655101"/>
                <a:gd name="connsiteY33" fmla="*/ 106141 h 656741"/>
                <a:gd name="connsiteX34" fmla="*/ 569094 w 655101"/>
                <a:gd name="connsiteY34" fmla="*/ 111091 h 656741"/>
                <a:gd name="connsiteX35" fmla="*/ 548151 w 655101"/>
                <a:gd name="connsiteY35" fmla="*/ 142315 h 656741"/>
                <a:gd name="connsiteX36" fmla="*/ 539775 w 655101"/>
                <a:gd name="connsiteY36" fmla="*/ 149930 h 656741"/>
                <a:gd name="connsiteX37" fmla="*/ 539013 w 655101"/>
                <a:gd name="connsiteY37" fmla="*/ 155832 h 656741"/>
                <a:gd name="connsiteX38" fmla="*/ 564334 w 655101"/>
                <a:gd name="connsiteY38" fmla="*/ 192767 h 656741"/>
                <a:gd name="connsiteX39" fmla="*/ 570046 w 655101"/>
                <a:gd name="connsiteY39" fmla="*/ 193719 h 656741"/>
                <a:gd name="connsiteX40" fmla="*/ 617262 w 655101"/>
                <a:gd name="connsiteY40" fmla="*/ 180202 h 656741"/>
                <a:gd name="connsiteX41" fmla="*/ 621260 w 655101"/>
                <a:gd name="connsiteY41" fmla="*/ 182677 h 656741"/>
                <a:gd name="connsiteX42" fmla="*/ 635349 w 655101"/>
                <a:gd name="connsiteY42" fmla="*/ 215423 h 656741"/>
                <a:gd name="connsiteX43" fmla="*/ 633635 w 655101"/>
                <a:gd name="connsiteY43" fmla="*/ 220183 h 656741"/>
                <a:gd name="connsiteX44" fmla="*/ 602602 w 655101"/>
                <a:gd name="connsiteY44" fmla="*/ 240745 h 656741"/>
                <a:gd name="connsiteX45" fmla="*/ 590988 w 655101"/>
                <a:gd name="connsiteY45" fmla="*/ 244933 h 656741"/>
                <a:gd name="connsiteX46" fmla="*/ 588514 w 655101"/>
                <a:gd name="connsiteY46" fmla="*/ 249502 h 656741"/>
                <a:gd name="connsiteX47" fmla="*/ 597843 w 655101"/>
                <a:gd name="connsiteY47" fmla="*/ 293672 h 656741"/>
                <a:gd name="connsiteX48" fmla="*/ 601841 w 655101"/>
                <a:gd name="connsiteY48" fmla="*/ 296909 h 656741"/>
                <a:gd name="connsiteX49" fmla="*/ 650770 w 655101"/>
                <a:gd name="connsiteY49" fmla="*/ 302430 h 656741"/>
                <a:gd name="connsiteX50" fmla="*/ 654387 w 655101"/>
                <a:gd name="connsiteY50" fmla="*/ 306238 h 656741"/>
                <a:gd name="connsiteX51" fmla="*/ 654959 w 655101"/>
                <a:gd name="connsiteY51" fmla="*/ 342411 h 656741"/>
                <a:gd name="connsiteX52" fmla="*/ 651722 w 655101"/>
                <a:gd name="connsiteY52" fmla="*/ 345839 h 656741"/>
                <a:gd name="connsiteX53" fmla="*/ 613835 w 655101"/>
                <a:gd name="connsiteY53" fmla="*/ 353264 h 656741"/>
                <a:gd name="connsiteX54" fmla="*/ 603935 w 655101"/>
                <a:gd name="connsiteY54" fmla="*/ 352502 h 656741"/>
                <a:gd name="connsiteX55" fmla="*/ 598604 w 655101"/>
                <a:gd name="connsiteY55" fmla="*/ 356691 h 656741"/>
                <a:gd name="connsiteX56" fmla="*/ 590798 w 655101"/>
                <a:gd name="connsiteY56" fmla="*/ 399147 h 656741"/>
                <a:gd name="connsiteX57" fmla="*/ 594225 w 655101"/>
                <a:gd name="connsiteY57" fmla="*/ 405049 h 656741"/>
                <a:gd name="connsiteX58" fmla="*/ 636872 w 655101"/>
                <a:gd name="connsiteY58" fmla="*/ 428657 h 656741"/>
                <a:gd name="connsiteX59" fmla="*/ 638014 w 655101"/>
                <a:gd name="connsiteY59" fmla="*/ 433226 h 656741"/>
                <a:gd name="connsiteX60" fmla="*/ 624877 w 655101"/>
                <a:gd name="connsiteY60" fmla="*/ 466354 h 656741"/>
                <a:gd name="connsiteX61" fmla="*/ 620308 w 655101"/>
                <a:gd name="connsiteY61" fmla="*/ 468638 h 656741"/>
                <a:gd name="connsiteX62" fmla="*/ 583563 w 655101"/>
                <a:gd name="connsiteY62" fmla="*/ 461213 h 656741"/>
                <a:gd name="connsiteX63" fmla="*/ 572901 w 655101"/>
                <a:gd name="connsiteY63" fmla="*/ 456073 h 656741"/>
                <a:gd name="connsiteX64" fmla="*/ 567571 w 655101"/>
                <a:gd name="connsiteY64" fmla="*/ 457596 h 656741"/>
                <a:gd name="connsiteX65" fmla="*/ 543582 w 655101"/>
                <a:gd name="connsiteY65" fmla="*/ 494721 h 656741"/>
                <a:gd name="connsiteX66" fmla="*/ 544344 w 655101"/>
                <a:gd name="connsiteY66" fmla="*/ 501194 h 656741"/>
                <a:gd name="connsiteX67" fmla="*/ 566428 w 655101"/>
                <a:gd name="connsiteY67" fmla="*/ 527658 h 656741"/>
                <a:gd name="connsiteX68" fmla="*/ 570236 w 655101"/>
                <a:gd name="connsiteY68" fmla="*/ 533180 h 656741"/>
                <a:gd name="connsiteX69" fmla="*/ 569284 w 655101"/>
                <a:gd name="connsiteY69" fmla="*/ 549743 h 656741"/>
                <a:gd name="connsiteX70" fmla="*/ 550246 w 655101"/>
                <a:gd name="connsiteY70" fmla="*/ 569163 h 656741"/>
                <a:gd name="connsiteX71" fmla="*/ 543201 w 655101"/>
                <a:gd name="connsiteY71" fmla="*/ 569734 h 656741"/>
                <a:gd name="connsiteX72" fmla="*/ 514262 w 655101"/>
                <a:gd name="connsiteY72" fmla="*/ 550505 h 656741"/>
                <a:gd name="connsiteX73" fmla="*/ 505505 w 655101"/>
                <a:gd name="connsiteY73" fmla="*/ 541176 h 656741"/>
                <a:gd name="connsiteX74" fmla="*/ 499222 w 655101"/>
                <a:gd name="connsiteY74" fmla="*/ 540414 h 656741"/>
                <a:gd name="connsiteX75" fmla="*/ 462858 w 655101"/>
                <a:gd name="connsiteY75" fmla="*/ 565545 h 656741"/>
                <a:gd name="connsiteX76" fmla="*/ 460764 w 655101"/>
                <a:gd name="connsiteY76" fmla="*/ 569924 h 656741"/>
                <a:gd name="connsiteX77" fmla="*/ 473900 w 655101"/>
                <a:gd name="connsiteY77" fmla="*/ 613333 h 656741"/>
                <a:gd name="connsiteX78" fmla="*/ 468189 w 655101"/>
                <a:gd name="connsiteY78" fmla="*/ 624756 h 656741"/>
                <a:gd name="connsiteX79" fmla="*/ 441154 w 655101"/>
                <a:gd name="connsiteY79" fmla="*/ 636369 h 656741"/>
                <a:gd name="connsiteX80" fmla="*/ 434871 w 655101"/>
                <a:gd name="connsiteY80" fmla="*/ 634466 h 656741"/>
                <a:gd name="connsiteX81" fmla="*/ 415261 w 655101"/>
                <a:gd name="connsiteY81" fmla="*/ 605146 h 656741"/>
                <a:gd name="connsiteX82" fmla="*/ 410692 w 655101"/>
                <a:gd name="connsiteY82" fmla="*/ 592771 h 656741"/>
                <a:gd name="connsiteX83" fmla="*/ 405742 w 655101"/>
                <a:gd name="connsiteY83" fmla="*/ 590105 h 656741"/>
                <a:gd name="connsiteX84" fmla="*/ 361572 w 655101"/>
                <a:gd name="connsiteY84" fmla="*/ 599434 h 656741"/>
                <a:gd name="connsiteX85" fmla="*/ 358716 w 655101"/>
                <a:gd name="connsiteY85" fmla="*/ 603242 h 656741"/>
                <a:gd name="connsiteX86" fmla="*/ 353385 w 655101"/>
                <a:gd name="connsiteY86" fmla="*/ 652172 h 656741"/>
                <a:gd name="connsiteX87" fmla="*/ 349006 w 655101"/>
                <a:gd name="connsiteY87" fmla="*/ 655979 h 656741"/>
                <a:gd name="connsiteX88" fmla="*/ 330539 w 655101"/>
                <a:gd name="connsiteY88" fmla="*/ 656741 h 656741"/>
                <a:gd name="connsiteX89" fmla="*/ 330158 w 655101"/>
                <a:gd name="connsiteY89" fmla="*/ 655218 h 656741"/>
                <a:gd name="connsiteX90" fmla="*/ 314546 w 655101"/>
                <a:gd name="connsiteY90" fmla="*/ 655218 h 656741"/>
                <a:gd name="connsiteX91" fmla="*/ 309787 w 655101"/>
                <a:gd name="connsiteY91" fmla="*/ 651220 h 656741"/>
                <a:gd name="connsiteX92" fmla="*/ 302552 w 655101"/>
                <a:gd name="connsiteY92" fmla="*/ 614856 h 656741"/>
                <a:gd name="connsiteX93" fmla="*/ 303314 w 655101"/>
                <a:gd name="connsiteY93" fmla="*/ 604004 h 656741"/>
                <a:gd name="connsiteX94" fmla="*/ 299506 w 655101"/>
                <a:gd name="connsiteY94" fmla="*/ 599054 h 656741"/>
                <a:gd name="connsiteX95" fmla="*/ 256478 w 655101"/>
                <a:gd name="connsiteY95" fmla="*/ 591057 h 656741"/>
                <a:gd name="connsiteX96" fmla="*/ 250957 w 655101"/>
                <a:gd name="connsiteY96" fmla="*/ 594294 h 656741"/>
                <a:gd name="connsiteX97" fmla="*/ 226968 w 655101"/>
                <a:gd name="connsiteY97" fmla="*/ 637321 h 656741"/>
                <a:gd name="connsiteX98" fmla="*/ 222779 w 655101"/>
                <a:gd name="connsiteY98" fmla="*/ 638464 h 656741"/>
                <a:gd name="connsiteX99" fmla="*/ 189271 w 655101"/>
                <a:gd name="connsiteY99" fmla="*/ 625137 h 656741"/>
                <a:gd name="connsiteX100" fmla="*/ 187177 w 655101"/>
                <a:gd name="connsiteY100" fmla="*/ 620567 h 656741"/>
                <a:gd name="connsiteX101" fmla="*/ 194602 w 655101"/>
                <a:gd name="connsiteY101" fmla="*/ 584204 h 656741"/>
                <a:gd name="connsiteX102" fmla="*/ 199933 w 655101"/>
                <a:gd name="connsiteY102" fmla="*/ 572971 h 656741"/>
                <a:gd name="connsiteX103" fmla="*/ 198410 w 655101"/>
                <a:gd name="connsiteY103" fmla="*/ 568020 h 656741"/>
                <a:gd name="connsiteX104" fmla="*/ 160523 w 655101"/>
                <a:gd name="connsiteY104" fmla="*/ 543460 h 656741"/>
                <a:gd name="connsiteX105" fmla="*/ 155192 w 655101"/>
                <a:gd name="connsiteY105" fmla="*/ 544222 h 656741"/>
                <a:gd name="connsiteX106" fmla="*/ 116353 w 655101"/>
                <a:gd name="connsiteY106" fmla="*/ 575255 h 656741"/>
                <a:gd name="connsiteX107" fmla="*/ 111784 w 655101"/>
                <a:gd name="connsiteY107" fmla="*/ 574684 h 656741"/>
                <a:gd name="connsiteX108" fmla="*/ 86272 w 655101"/>
                <a:gd name="connsiteY108" fmla="*/ 549934 h 656741"/>
                <a:gd name="connsiteX109" fmla="*/ 85891 w 655101"/>
                <a:gd name="connsiteY109" fmla="*/ 544984 h 656741"/>
                <a:gd name="connsiteX110" fmla="*/ 106643 w 655101"/>
                <a:gd name="connsiteY110" fmla="*/ 514141 h 656741"/>
                <a:gd name="connsiteX111" fmla="*/ 115401 w 655101"/>
                <a:gd name="connsiteY111" fmla="*/ 506145 h 656741"/>
                <a:gd name="connsiteX112" fmla="*/ 116163 w 655101"/>
                <a:gd name="connsiteY112" fmla="*/ 500243 h 656741"/>
                <a:gd name="connsiteX113" fmla="*/ 90841 w 655101"/>
                <a:gd name="connsiteY113" fmla="*/ 463307 h 656741"/>
                <a:gd name="connsiteX114" fmla="*/ 85129 w 655101"/>
                <a:gd name="connsiteY114" fmla="*/ 462356 h 656741"/>
                <a:gd name="connsiteX115" fmla="*/ 37914 w 655101"/>
                <a:gd name="connsiteY115" fmla="*/ 475873 h 656741"/>
                <a:gd name="connsiteX116" fmla="*/ 33916 w 655101"/>
                <a:gd name="connsiteY116" fmla="*/ 473398 h 656741"/>
                <a:gd name="connsiteX117" fmla="*/ 19827 w 655101"/>
                <a:gd name="connsiteY117" fmla="*/ 440652 h 656741"/>
                <a:gd name="connsiteX118" fmla="*/ 21540 w 655101"/>
                <a:gd name="connsiteY118" fmla="*/ 435892 h 656741"/>
                <a:gd name="connsiteX119" fmla="*/ 52573 w 655101"/>
                <a:gd name="connsiteY119" fmla="*/ 415330 h 656741"/>
                <a:gd name="connsiteX120" fmla="*/ 64187 w 655101"/>
                <a:gd name="connsiteY120" fmla="*/ 411141 h 656741"/>
                <a:gd name="connsiteX121" fmla="*/ 66662 w 655101"/>
                <a:gd name="connsiteY121" fmla="*/ 406572 h 656741"/>
                <a:gd name="connsiteX122" fmla="*/ 57143 w 655101"/>
                <a:gd name="connsiteY122" fmla="*/ 362021 h 656741"/>
                <a:gd name="connsiteX123" fmla="*/ 53144 w 655101"/>
                <a:gd name="connsiteY123" fmla="*/ 359166 h 656741"/>
                <a:gd name="connsiteX124" fmla="*/ 3834 w 655101"/>
                <a:gd name="connsiteY124" fmla="*/ 353644 h 656741"/>
                <a:gd name="connsiteX125" fmla="*/ 788 w 655101"/>
                <a:gd name="connsiteY125" fmla="*/ 350027 h 656741"/>
                <a:gd name="connsiteX126" fmla="*/ 217 w 655101"/>
                <a:gd name="connsiteY126" fmla="*/ 313854 h 656741"/>
                <a:gd name="connsiteX127" fmla="*/ 3834 w 655101"/>
                <a:gd name="connsiteY127" fmla="*/ 310236 h 656741"/>
                <a:gd name="connsiteX128" fmla="*/ 40769 w 655101"/>
                <a:gd name="connsiteY128" fmla="*/ 302811 h 656741"/>
                <a:gd name="connsiteX129" fmla="*/ 51621 w 655101"/>
                <a:gd name="connsiteY129" fmla="*/ 303573 h 656741"/>
                <a:gd name="connsiteX130" fmla="*/ 56572 w 655101"/>
                <a:gd name="connsiteY130" fmla="*/ 299574 h 656741"/>
                <a:gd name="connsiteX131" fmla="*/ 64377 w 655101"/>
                <a:gd name="connsiteY131" fmla="*/ 257118 h 656741"/>
                <a:gd name="connsiteX132" fmla="*/ 60569 w 655101"/>
                <a:gd name="connsiteY132" fmla="*/ 251026 h 656741"/>
                <a:gd name="connsiteX133" fmla="*/ 18113 w 655101"/>
                <a:gd name="connsiteY133" fmla="*/ 227227 h 656741"/>
                <a:gd name="connsiteX134" fmla="*/ 16971 w 655101"/>
                <a:gd name="connsiteY134" fmla="*/ 223610 h 656741"/>
                <a:gd name="connsiteX135" fmla="*/ 30488 w 655101"/>
                <a:gd name="connsiteY135" fmla="*/ 189530 h 656741"/>
                <a:gd name="connsiteX136" fmla="*/ 34677 w 655101"/>
                <a:gd name="connsiteY136" fmla="*/ 187627 h 656741"/>
                <a:gd name="connsiteX137" fmla="*/ 82655 w 655101"/>
                <a:gd name="connsiteY137" fmla="*/ 200383 h 656741"/>
                <a:gd name="connsiteX138" fmla="*/ 87414 w 655101"/>
                <a:gd name="connsiteY138" fmla="*/ 198859 h 656741"/>
                <a:gd name="connsiteX139" fmla="*/ 111593 w 655101"/>
                <a:gd name="connsiteY139" fmla="*/ 161353 h 656741"/>
                <a:gd name="connsiteX140" fmla="*/ 111784 w 655101"/>
                <a:gd name="connsiteY140" fmla="*/ 156213 h 656741"/>
                <a:gd name="connsiteX141" fmla="*/ 87985 w 655101"/>
                <a:gd name="connsiteY141" fmla="*/ 128036 h 656741"/>
                <a:gd name="connsiteX142" fmla="*/ 84368 w 655101"/>
                <a:gd name="connsiteY142" fmla="*/ 122895 h 656741"/>
                <a:gd name="connsiteX143" fmla="*/ 85129 w 655101"/>
                <a:gd name="connsiteY143" fmla="*/ 107093 h 656741"/>
                <a:gd name="connsiteX144" fmla="*/ 104739 w 655101"/>
                <a:gd name="connsiteY144" fmla="*/ 87102 h 656741"/>
                <a:gd name="connsiteX145" fmla="*/ 110832 w 655101"/>
                <a:gd name="connsiteY145" fmla="*/ 86531 h 656741"/>
                <a:gd name="connsiteX146" fmla="*/ 140532 w 655101"/>
                <a:gd name="connsiteY146" fmla="*/ 106331 h 656741"/>
                <a:gd name="connsiteX147" fmla="*/ 148719 w 655101"/>
                <a:gd name="connsiteY147" fmla="*/ 114899 h 656741"/>
                <a:gd name="connsiteX148" fmla="*/ 155763 w 655101"/>
                <a:gd name="connsiteY148" fmla="*/ 115851 h 656741"/>
                <a:gd name="connsiteX149" fmla="*/ 191746 w 655101"/>
                <a:gd name="connsiteY149" fmla="*/ 91100 h 656741"/>
                <a:gd name="connsiteX150" fmla="*/ 193650 w 655101"/>
                <a:gd name="connsiteY150" fmla="*/ 86341 h 656741"/>
                <a:gd name="connsiteX151" fmla="*/ 181656 w 655101"/>
                <a:gd name="connsiteY151" fmla="*/ 47121 h 656741"/>
                <a:gd name="connsiteX152" fmla="*/ 189843 w 655101"/>
                <a:gd name="connsiteY152" fmla="*/ 30367 h 656741"/>
                <a:gd name="connsiteX153" fmla="*/ 213450 w 655101"/>
                <a:gd name="connsiteY153" fmla="*/ 20467 h 656741"/>
                <a:gd name="connsiteX154" fmla="*/ 219733 w 655101"/>
                <a:gd name="connsiteY154" fmla="*/ 22180 h 656741"/>
                <a:gd name="connsiteX155" fmla="*/ 239343 w 655101"/>
                <a:gd name="connsiteY155" fmla="*/ 51500 h 656741"/>
                <a:gd name="connsiteX156" fmla="*/ 243913 w 655101"/>
                <a:gd name="connsiteY156" fmla="*/ 63494 h 656741"/>
                <a:gd name="connsiteX157" fmla="*/ 249243 w 655101"/>
                <a:gd name="connsiteY157" fmla="*/ 66540 h 656741"/>
                <a:gd name="connsiteX158" fmla="*/ 292461 w 655101"/>
                <a:gd name="connsiteY158" fmla="*/ 57402 h 656741"/>
                <a:gd name="connsiteX159" fmla="*/ 295888 w 655101"/>
                <a:gd name="connsiteY159" fmla="*/ 53023 h 656741"/>
                <a:gd name="connsiteX160" fmla="*/ 301410 w 655101"/>
                <a:gd name="connsiteY160" fmla="*/ 4094 h 656741"/>
                <a:gd name="connsiteX161" fmla="*/ 304836 w 655101"/>
                <a:gd name="connsiteY161" fmla="*/ 857 h 656741"/>
                <a:gd name="connsiteX162" fmla="*/ 341391 w 655101"/>
                <a:gd name="connsiteY162" fmla="*/ 286 h 656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</a:cxnLst>
              <a:rect l="l" t="t" r="r" b="b"/>
              <a:pathLst>
                <a:path w="655101" h="656741">
                  <a:moveTo>
                    <a:pt x="327467" y="256683"/>
                  </a:moveTo>
                  <a:cubicBezTo>
                    <a:pt x="288374" y="256683"/>
                    <a:pt x="256683" y="288374"/>
                    <a:pt x="256683" y="327467"/>
                  </a:cubicBezTo>
                  <a:cubicBezTo>
                    <a:pt x="256683" y="366560"/>
                    <a:pt x="288374" y="398251"/>
                    <a:pt x="327467" y="398251"/>
                  </a:cubicBezTo>
                  <a:cubicBezTo>
                    <a:pt x="366560" y="398251"/>
                    <a:pt x="398251" y="366560"/>
                    <a:pt x="398251" y="327467"/>
                  </a:cubicBezTo>
                  <a:cubicBezTo>
                    <a:pt x="398251" y="288374"/>
                    <a:pt x="366560" y="256683"/>
                    <a:pt x="327467" y="256683"/>
                  </a:cubicBezTo>
                  <a:close/>
                  <a:moveTo>
                    <a:pt x="327683" y="173157"/>
                  </a:moveTo>
                  <a:cubicBezTo>
                    <a:pt x="413547" y="173348"/>
                    <a:pt x="480754" y="241887"/>
                    <a:pt x="481896" y="327561"/>
                  </a:cubicBezTo>
                  <a:cubicBezTo>
                    <a:pt x="480754" y="413616"/>
                    <a:pt x="413357" y="481965"/>
                    <a:pt x="327493" y="481775"/>
                  </a:cubicBezTo>
                  <a:cubicBezTo>
                    <a:pt x="240485" y="481775"/>
                    <a:pt x="172898" y="412854"/>
                    <a:pt x="173088" y="327180"/>
                  </a:cubicBezTo>
                  <a:cubicBezTo>
                    <a:pt x="173279" y="240173"/>
                    <a:pt x="242199" y="173157"/>
                    <a:pt x="327683" y="173157"/>
                  </a:cubicBezTo>
                  <a:close/>
                  <a:moveTo>
                    <a:pt x="325208" y="118897"/>
                  </a:moveTo>
                  <a:cubicBezTo>
                    <a:pt x="210976" y="119659"/>
                    <a:pt x="117495" y="210664"/>
                    <a:pt x="118257" y="329656"/>
                  </a:cubicBezTo>
                  <a:cubicBezTo>
                    <a:pt x="119209" y="443697"/>
                    <a:pt x="210024" y="535845"/>
                    <a:pt x="328635" y="536797"/>
                  </a:cubicBezTo>
                  <a:cubicBezTo>
                    <a:pt x="442486" y="534893"/>
                    <a:pt x="536538" y="445601"/>
                    <a:pt x="535967" y="326229"/>
                  </a:cubicBezTo>
                  <a:cubicBezTo>
                    <a:pt x="535586" y="212187"/>
                    <a:pt x="444771" y="118135"/>
                    <a:pt x="325208" y="118897"/>
                  </a:cubicBezTo>
                  <a:close/>
                  <a:moveTo>
                    <a:pt x="341391" y="286"/>
                  </a:moveTo>
                  <a:cubicBezTo>
                    <a:pt x="343485" y="286"/>
                    <a:pt x="344437" y="1809"/>
                    <a:pt x="344818" y="3713"/>
                  </a:cubicBezTo>
                  <a:cubicBezTo>
                    <a:pt x="347293" y="16088"/>
                    <a:pt x="349958" y="28463"/>
                    <a:pt x="352053" y="41029"/>
                  </a:cubicBezTo>
                  <a:cubicBezTo>
                    <a:pt x="352624" y="44456"/>
                    <a:pt x="351672" y="48263"/>
                    <a:pt x="351291" y="51881"/>
                  </a:cubicBezTo>
                  <a:cubicBezTo>
                    <a:pt x="350910" y="54736"/>
                    <a:pt x="352053" y="56069"/>
                    <a:pt x="355099" y="56450"/>
                  </a:cubicBezTo>
                  <a:cubicBezTo>
                    <a:pt x="369568" y="57973"/>
                    <a:pt x="384038" y="60639"/>
                    <a:pt x="398126" y="64446"/>
                  </a:cubicBezTo>
                  <a:cubicBezTo>
                    <a:pt x="400411" y="65017"/>
                    <a:pt x="402696" y="65208"/>
                    <a:pt x="403457" y="62162"/>
                  </a:cubicBezTo>
                  <a:cubicBezTo>
                    <a:pt x="406503" y="48073"/>
                    <a:pt x="416023" y="37411"/>
                    <a:pt x="423257" y="25607"/>
                  </a:cubicBezTo>
                  <a:cubicBezTo>
                    <a:pt x="428969" y="15897"/>
                    <a:pt x="429350" y="16088"/>
                    <a:pt x="440011" y="20086"/>
                  </a:cubicBezTo>
                  <a:cubicBezTo>
                    <a:pt x="448198" y="23132"/>
                    <a:pt x="456194" y="26559"/>
                    <a:pt x="464190" y="29986"/>
                  </a:cubicBezTo>
                  <a:cubicBezTo>
                    <a:pt x="467046" y="31128"/>
                    <a:pt x="468189" y="32651"/>
                    <a:pt x="467618" y="35698"/>
                  </a:cubicBezTo>
                  <a:cubicBezTo>
                    <a:pt x="465142" y="47502"/>
                    <a:pt x="463048" y="59306"/>
                    <a:pt x="460383" y="71110"/>
                  </a:cubicBezTo>
                  <a:cubicBezTo>
                    <a:pt x="459431" y="75108"/>
                    <a:pt x="456956" y="78916"/>
                    <a:pt x="455052" y="82723"/>
                  </a:cubicBezTo>
                  <a:cubicBezTo>
                    <a:pt x="453719" y="85008"/>
                    <a:pt x="454100" y="86341"/>
                    <a:pt x="456575" y="87674"/>
                  </a:cubicBezTo>
                  <a:cubicBezTo>
                    <a:pt x="469902" y="94718"/>
                    <a:pt x="482468" y="103095"/>
                    <a:pt x="494462" y="112234"/>
                  </a:cubicBezTo>
                  <a:cubicBezTo>
                    <a:pt x="496557" y="113947"/>
                    <a:pt x="498079" y="114137"/>
                    <a:pt x="499793" y="111662"/>
                  </a:cubicBezTo>
                  <a:cubicBezTo>
                    <a:pt x="509693" y="97764"/>
                    <a:pt x="525495" y="90910"/>
                    <a:pt x="538632" y="80629"/>
                  </a:cubicBezTo>
                  <a:cubicBezTo>
                    <a:pt x="540345" y="79297"/>
                    <a:pt x="541678" y="79867"/>
                    <a:pt x="543201" y="81200"/>
                  </a:cubicBezTo>
                  <a:cubicBezTo>
                    <a:pt x="552149" y="89006"/>
                    <a:pt x="560527" y="97573"/>
                    <a:pt x="568713" y="106141"/>
                  </a:cubicBezTo>
                  <a:cubicBezTo>
                    <a:pt x="570236" y="107854"/>
                    <a:pt x="570427" y="109378"/>
                    <a:pt x="569094" y="111091"/>
                  </a:cubicBezTo>
                  <a:cubicBezTo>
                    <a:pt x="562050" y="121563"/>
                    <a:pt x="555386" y="132034"/>
                    <a:pt x="548151" y="142315"/>
                  </a:cubicBezTo>
                  <a:cubicBezTo>
                    <a:pt x="546057" y="145361"/>
                    <a:pt x="542630" y="147645"/>
                    <a:pt x="539775" y="149930"/>
                  </a:cubicBezTo>
                  <a:cubicBezTo>
                    <a:pt x="537490" y="151834"/>
                    <a:pt x="537109" y="153548"/>
                    <a:pt x="539013" y="155832"/>
                  </a:cubicBezTo>
                  <a:cubicBezTo>
                    <a:pt x="548342" y="167446"/>
                    <a:pt x="556909" y="179821"/>
                    <a:pt x="564334" y="192767"/>
                  </a:cubicBezTo>
                  <a:cubicBezTo>
                    <a:pt x="566048" y="195623"/>
                    <a:pt x="567761" y="195242"/>
                    <a:pt x="570046" y="193719"/>
                  </a:cubicBezTo>
                  <a:cubicBezTo>
                    <a:pt x="584515" y="184771"/>
                    <a:pt x="601460" y="184581"/>
                    <a:pt x="617262" y="180202"/>
                  </a:cubicBezTo>
                  <a:cubicBezTo>
                    <a:pt x="619356" y="179631"/>
                    <a:pt x="620499" y="180773"/>
                    <a:pt x="621260" y="182677"/>
                  </a:cubicBezTo>
                  <a:cubicBezTo>
                    <a:pt x="626400" y="193338"/>
                    <a:pt x="631160" y="204381"/>
                    <a:pt x="635349" y="215423"/>
                  </a:cubicBezTo>
                  <a:cubicBezTo>
                    <a:pt x="636110" y="217708"/>
                    <a:pt x="635539" y="219041"/>
                    <a:pt x="633635" y="220183"/>
                  </a:cubicBezTo>
                  <a:cubicBezTo>
                    <a:pt x="623354" y="227037"/>
                    <a:pt x="613264" y="234081"/>
                    <a:pt x="602602" y="240745"/>
                  </a:cubicBezTo>
                  <a:cubicBezTo>
                    <a:pt x="599175" y="242839"/>
                    <a:pt x="594987" y="243791"/>
                    <a:pt x="590988" y="244933"/>
                  </a:cubicBezTo>
                  <a:cubicBezTo>
                    <a:pt x="588514" y="245695"/>
                    <a:pt x="587752" y="246837"/>
                    <a:pt x="588514" y="249502"/>
                  </a:cubicBezTo>
                  <a:cubicBezTo>
                    <a:pt x="592702" y="263972"/>
                    <a:pt x="595939" y="278632"/>
                    <a:pt x="597843" y="293672"/>
                  </a:cubicBezTo>
                  <a:cubicBezTo>
                    <a:pt x="598223" y="296338"/>
                    <a:pt x="599365" y="297290"/>
                    <a:pt x="601841" y="296909"/>
                  </a:cubicBezTo>
                  <a:cubicBezTo>
                    <a:pt x="618595" y="294434"/>
                    <a:pt x="634397" y="300526"/>
                    <a:pt x="650770" y="302430"/>
                  </a:cubicBezTo>
                  <a:cubicBezTo>
                    <a:pt x="653055" y="302621"/>
                    <a:pt x="654007" y="303953"/>
                    <a:pt x="654387" y="306238"/>
                  </a:cubicBezTo>
                  <a:cubicBezTo>
                    <a:pt x="655530" y="318232"/>
                    <a:pt x="654959" y="330417"/>
                    <a:pt x="654959" y="342411"/>
                  </a:cubicBezTo>
                  <a:cubicBezTo>
                    <a:pt x="654959" y="344506"/>
                    <a:pt x="653626" y="345458"/>
                    <a:pt x="651722" y="345839"/>
                  </a:cubicBezTo>
                  <a:cubicBezTo>
                    <a:pt x="639156" y="348314"/>
                    <a:pt x="626591" y="350979"/>
                    <a:pt x="613835" y="353264"/>
                  </a:cubicBezTo>
                  <a:cubicBezTo>
                    <a:pt x="610598" y="353835"/>
                    <a:pt x="607171" y="352883"/>
                    <a:pt x="603935" y="352502"/>
                  </a:cubicBezTo>
                  <a:cubicBezTo>
                    <a:pt x="600698" y="352121"/>
                    <a:pt x="598985" y="352883"/>
                    <a:pt x="598604" y="356691"/>
                  </a:cubicBezTo>
                  <a:cubicBezTo>
                    <a:pt x="597081" y="370970"/>
                    <a:pt x="594415" y="385249"/>
                    <a:pt x="590798" y="399147"/>
                  </a:cubicBezTo>
                  <a:cubicBezTo>
                    <a:pt x="589846" y="402574"/>
                    <a:pt x="590988" y="404287"/>
                    <a:pt x="594225" y="405049"/>
                  </a:cubicBezTo>
                  <a:cubicBezTo>
                    <a:pt x="610598" y="409047"/>
                    <a:pt x="622593" y="420851"/>
                    <a:pt x="636872" y="428657"/>
                  </a:cubicBezTo>
                  <a:cubicBezTo>
                    <a:pt x="638776" y="429799"/>
                    <a:pt x="638776" y="431322"/>
                    <a:pt x="638014" y="433226"/>
                  </a:cubicBezTo>
                  <a:cubicBezTo>
                    <a:pt x="634206" y="444459"/>
                    <a:pt x="629637" y="455502"/>
                    <a:pt x="624877" y="466354"/>
                  </a:cubicBezTo>
                  <a:cubicBezTo>
                    <a:pt x="623925" y="468448"/>
                    <a:pt x="622593" y="469209"/>
                    <a:pt x="620308" y="468638"/>
                  </a:cubicBezTo>
                  <a:cubicBezTo>
                    <a:pt x="608123" y="466163"/>
                    <a:pt x="595748" y="463879"/>
                    <a:pt x="583563" y="461213"/>
                  </a:cubicBezTo>
                  <a:cubicBezTo>
                    <a:pt x="579756" y="460261"/>
                    <a:pt x="576329" y="457977"/>
                    <a:pt x="572901" y="456073"/>
                  </a:cubicBezTo>
                  <a:cubicBezTo>
                    <a:pt x="570427" y="454740"/>
                    <a:pt x="569094" y="454930"/>
                    <a:pt x="567571" y="457596"/>
                  </a:cubicBezTo>
                  <a:cubicBezTo>
                    <a:pt x="560527" y="470542"/>
                    <a:pt x="552721" y="483108"/>
                    <a:pt x="543582" y="494721"/>
                  </a:cubicBezTo>
                  <a:cubicBezTo>
                    <a:pt x="541488" y="497387"/>
                    <a:pt x="541107" y="499100"/>
                    <a:pt x="544344" y="501194"/>
                  </a:cubicBezTo>
                  <a:cubicBezTo>
                    <a:pt x="554434" y="507668"/>
                    <a:pt x="559384" y="518520"/>
                    <a:pt x="566428" y="527658"/>
                  </a:cubicBezTo>
                  <a:cubicBezTo>
                    <a:pt x="567761" y="529372"/>
                    <a:pt x="568904" y="531276"/>
                    <a:pt x="570236" y="533180"/>
                  </a:cubicBezTo>
                  <a:cubicBezTo>
                    <a:pt x="577852" y="544222"/>
                    <a:pt x="577471" y="540414"/>
                    <a:pt x="569284" y="549743"/>
                  </a:cubicBezTo>
                  <a:cubicBezTo>
                    <a:pt x="563382" y="556597"/>
                    <a:pt x="556528" y="562690"/>
                    <a:pt x="550246" y="569163"/>
                  </a:cubicBezTo>
                  <a:cubicBezTo>
                    <a:pt x="547961" y="571638"/>
                    <a:pt x="546057" y="571638"/>
                    <a:pt x="543201" y="569734"/>
                  </a:cubicBezTo>
                  <a:cubicBezTo>
                    <a:pt x="533682" y="563261"/>
                    <a:pt x="523972" y="556788"/>
                    <a:pt x="514262" y="550505"/>
                  </a:cubicBezTo>
                  <a:cubicBezTo>
                    <a:pt x="510645" y="548030"/>
                    <a:pt x="508170" y="544412"/>
                    <a:pt x="505505" y="541176"/>
                  </a:cubicBezTo>
                  <a:cubicBezTo>
                    <a:pt x="503410" y="538701"/>
                    <a:pt x="501697" y="538320"/>
                    <a:pt x="499222" y="540414"/>
                  </a:cubicBezTo>
                  <a:cubicBezTo>
                    <a:pt x="487798" y="549743"/>
                    <a:pt x="475614" y="558120"/>
                    <a:pt x="462858" y="565545"/>
                  </a:cubicBezTo>
                  <a:cubicBezTo>
                    <a:pt x="461144" y="566497"/>
                    <a:pt x="459240" y="567449"/>
                    <a:pt x="460764" y="569924"/>
                  </a:cubicBezTo>
                  <a:cubicBezTo>
                    <a:pt x="469521" y="583061"/>
                    <a:pt x="470093" y="598673"/>
                    <a:pt x="473900" y="613333"/>
                  </a:cubicBezTo>
                  <a:cubicBezTo>
                    <a:pt x="476185" y="621900"/>
                    <a:pt x="476756" y="620758"/>
                    <a:pt x="468189" y="624756"/>
                  </a:cubicBezTo>
                  <a:cubicBezTo>
                    <a:pt x="459240" y="628944"/>
                    <a:pt x="450102" y="632562"/>
                    <a:pt x="441154" y="636369"/>
                  </a:cubicBezTo>
                  <a:cubicBezTo>
                    <a:pt x="438298" y="637512"/>
                    <a:pt x="436585" y="637131"/>
                    <a:pt x="434871" y="634466"/>
                  </a:cubicBezTo>
                  <a:cubicBezTo>
                    <a:pt x="428398" y="624566"/>
                    <a:pt x="421734" y="615046"/>
                    <a:pt x="415261" y="605146"/>
                  </a:cubicBezTo>
                  <a:cubicBezTo>
                    <a:pt x="412786" y="601338"/>
                    <a:pt x="411834" y="596959"/>
                    <a:pt x="410692" y="592771"/>
                  </a:cubicBezTo>
                  <a:cubicBezTo>
                    <a:pt x="409930" y="590105"/>
                    <a:pt x="408597" y="589344"/>
                    <a:pt x="405742" y="590105"/>
                  </a:cubicBezTo>
                  <a:cubicBezTo>
                    <a:pt x="391272" y="594484"/>
                    <a:pt x="376612" y="597530"/>
                    <a:pt x="361572" y="599434"/>
                  </a:cubicBezTo>
                  <a:cubicBezTo>
                    <a:pt x="359097" y="599815"/>
                    <a:pt x="358335" y="600957"/>
                    <a:pt x="358716" y="603242"/>
                  </a:cubicBezTo>
                  <a:cubicBezTo>
                    <a:pt x="361382" y="619996"/>
                    <a:pt x="355289" y="635798"/>
                    <a:pt x="353385" y="652172"/>
                  </a:cubicBezTo>
                  <a:cubicBezTo>
                    <a:pt x="353005" y="655027"/>
                    <a:pt x="351481" y="655979"/>
                    <a:pt x="349006" y="655979"/>
                  </a:cubicBezTo>
                  <a:cubicBezTo>
                    <a:pt x="342914" y="656170"/>
                    <a:pt x="336631" y="656551"/>
                    <a:pt x="330539" y="656741"/>
                  </a:cubicBezTo>
                  <a:cubicBezTo>
                    <a:pt x="330158" y="655408"/>
                    <a:pt x="330158" y="655408"/>
                    <a:pt x="330158" y="655218"/>
                  </a:cubicBezTo>
                  <a:cubicBezTo>
                    <a:pt x="325018" y="655218"/>
                    <a:pt x="319686" y="655218"/>
                    <a:pt x="314546" y="655218"/>
                  </a:cubicBezTo>
                  <a:cubicBezTo>
                    <a:pt x="311690" y="655218"/>
                    <a:pt x="310167" y="654075"/>
                    <a:pt x="309787" y="651220"/>
                  </a:cubicBezTo>
                  <a:cubicBezTo>
                    <a:pt x="307502" y="639035"/>
                    <a:pt x="304836" y="627040"/>
                    <a:pt x="302552" y="614856"/>
                  </a:cubicBezTo>
                  <a:cubicBezTo>
                    <a:pt x="301790" y="611238"/>
                    <a:pt x="302933" y="607621"/>
                    <a:pt x="303314" y="604004"/>
                  </a:cubicBezTo>
                  <a:cubicBezTo>
                    <a:pt x="303694" y="600957"/>
                    <a:pt x="302933" y="599434"/>
                    <a:pt x="299506" y="599054"/>
                  </a:cubicBezTo>
                  <a:cubicBezTo>
                    <a:pt x="285036" y="597530"/>
                    <a:pt x="270567" y="594865"/>
                    <a:pt x="256478" y="591057"/>
                  </a:cubicBezTo>
                  <a:cubicBezTo>
                    <a:pt x="253432" y="590296"/>
                    <a:pt x="251719" y="591248"/>
                    <a:pt x="250957" y="594294"/>
                  </a:cubicBezTo>
                  <a:cubicBezTo>
                    <a:pt x="246959" y="610857"/>
                    <a:pt x="234964" y="622852"/>
                    <a:pt x="226968" y="637321"/>
                  </a:cubicBezTo>
                  <a:cubicBezTo>
                    <a:pt x="226016" y="639035"/>
                    <a:pt x="224493" y="639035"/>
                    <a:pt x="222779" y="638464"/>
                  </a:cubicBezTo>
                  <a:cubicBezTo>
                    <a:pt x="211357" y="634656"/>
                    <a:pt x="200124" y="630087"/>
                    <a:pt x="189271" y="625137"/>
                  </a:cubicBezTo>
                  <a:cubicBezTo>
                    <a:pt x="186987" y="624185"/>
                    <a:pt x="186796" y="622471"/>
                    <a:pt x="187177" y="620567"/>
                  </a:cubicBezTo>
                  <a:cubicBezTo>
                    <a:pt x="189652" y="608383"/>
                    <a:pt x="191746" y="596198"/>
                    <a:pt x="194602" y="584204"/>
                  </a:cubicBezTo>
                  <a:cubicBezTo>
                    <a:pt x="195554" y="580205"/>
                    <a:pt x="197839" y="576588"/>
                    <a:pt x="199933" y="572971"/>
                  </a:cubicBezTo>
                  <a:cubicBezTo>
                    <a:pt x="201266" y="570686"/>
                    <a:pt x="200885" y="569353"/>
                    <a:pt x="198410" y="568020"/>
                  </a:cubicBezTo>
                  <a:cubicBezTo>
                    <a:pt x="185083" y="560976"/>
                    <a:pt x="172517" y="552599"/>
                    <a:pt x="160523" y="543460"/>
                  </a:cubicBezTo>
                  <a:cubicBezTo>
                    <a:pt x="158429" y="541747"/>
                    <a:pt x="156906" y="541747"/>
                    <a:pt x="155192" y="544222"/>
                  </a:cubicBezTo>
                  <a:cubicBezTo>
                    <a:pt x="145292" y="558120"/>
                    <a:pt x="129490" y="564974"/>
                    <a:pt x="116353" y="575255"/>
                  </a:cubicBezTo>
                  <a:cubicBezTo>
                    <a:pt x="114640" y="576588"/>
                    <a:pt x="113307" y="576017"/>
                    <a:pt x="111784" y="574684"/>
                  </a:cubicBezTo>
                  <a:cubicBezTo>
                    <a:pt x="102835" y="566878"/>
                    <a:pt x="94458" y="558311"/>
                    <a:pt x="86272" y="549934"/>
                  </a:cubicBezTo>
                  <a:cubicBezTo>
                    <a:pt x="84749" y="548220"/>
                    <a:pt x="84558" y="546887"/>
                    <a:pt x="85891" y="544984"/>
                  </a:cubicBezTo>
                  <a:cubicBezTo>
                    <a:pt x="92745" y="534703"/>
                    <a:pt x="99599" y="524422"/>
                    <a:pt x="106643" y="514141"/>
                  </a:cubicBezTo>
                  <a:cubicBezTo>
                    <a:pt x="108928" y="510904"/>
                    <a:pt x="112355" y="508810"/>
                    <a:pt x="115401" y="506145"/>
                  </a:cubicBezTo>
                  <a:cubicBezTo>
                    <a:pt x="117686" y="504241"/>
                    <a:pt x="118067" y="502527"/>
                    <a:pt x="116163" y="500243"/>
                  </a:cubicBezTo>
                  <a:cubicBezTo>
                    <a:pt x="106834" y="488629"/>
                    <a:pt x="98266" y="476444"/>
                    <a:pt x="90841" y="463307"/>
                  </a:cubicBezTo>
                  <a:cubicBezTo>
                    <a:pt x="89128" y="460261"/>
                    <a:pt x="87414" y="460832"/>
                    <a:pt x="85129" y="462356"/>
                  </a:cubicBezTo>
                  <a:cubicBezTo>
                    <a:pt x="70660" y="471304"/>
                    <a:pt x="53716" y="471494"/>
                    <a:pt x="37914" y="475873"/>
                  </a:cubicBezTo>
                  <a:cubicBezTo>
                    <a:pt x="35819" y="476444"/>
                    <a:pt x="34677" y="475302"/>
                    <a:pt x="33916" y="473398"/>
                  </a:cubicBezTo>
                  <a:cubicBezTo>
                    <a:pt x="28775" y="462736"/>
                    <a:pt x="24015" y="451694"/>
                    <a:pt x="19827" y="440652"/>
                  </a:cubicBezTo>
                  <a:cubicBezTo>
                    <a:pt x="19065" y="438367"/>
                    <a:pt x="19636" y="437034"/>
                    <a:pt x="21540" y="435892"/>
                  </a:cubicBezTo>
                  <a:cubicBezTo>
                    <a:pt x="31821" y="429038"/>
                    <a:pt x="41912" y="421993"/>
                    <a:pt x="52573" y="415330"/>
                  </a:cubicBezTo>
                  <a:cubicBezTo>
                    <a:pt x="56000" y="413236"/>
                    <a:pt x="60189" y="412284"/>
                    <a:pt x="64187" y="411141"/>
                  </a:cubicBezTo>
                  <a:cubicBezTo>
                    <a:pt x="66662" y="410380"/>
                    <a:pt x="67423" y="409237"/>
                    <a:pt x="66662" y="406572"/>
                  </a:cubicBezTo>
                  <a:cubicBezTo>
                    <a:pt x="62283" y="391912"/>
                    <a:pt x="59237" y="377062"/>
                    <a:pt x="57143" y="362021"/>
                  </a:cubicBezTo>
                  <a:cubicBezTo>
                    <a:pt x="56762" y="359546"/>
                    <a:pt x="55620" y="358785"/>
                    <a:pt x="53144" y="359166"/>
                  </a:cubicBezTo>
                  <a:cubicBezTo>
                    <a:pt x="36200" y="362021"/>
                    <a:pt x="20207" y="355548"/>
                    <a:pt x="3834" y="353644"/>
                  </a:cubicBezTo>
                  <a:cubicBezTo>
                    <a:pt x="1740" y="353454"/>
                    <a:pt x="979" y="352121"/>
                    <a:pt x="788" y="350027"/>
                  </a:cubicBezTo>
                  <a:cubicBezTo>
                    <a:pt x="-354" y="338033"/>
                    <a:pt x="27" y="326038"/>
                    <a:pt x="217" y="313854"/>
                  </a:cubicBezTo>
                  <a:cubicBezTo>
                    <a:pt x="217" y="311569"/>
                    <a:pt x="1740" y="310617"/>
                    <a:pt x="3834" y="310236"/>
                  </a:cubicBezTo>
                  <a:cubicBezTo>
                    <a:pt x="16210" y="307761"/>
                    <a:pt x="28394" y="305286"/>
                    <a:pt x="40769" y="302811"/>
                  </a:cubicBezTo>
                  <a:cubicBezTo>
                    <a:pt x="44387" y="302049"/>
                    <a:pt x="48004" y="303192"/>
                    <a:pt x="51621" y="303573"/>
                  </a:cubicBezTo>
                  <a:cubicBezTo>
                    <a:pt x="54668" y="303953"/>
                    <a:pt x="56191" y="302811"/>
                    <a:pt x="56572" y="299574"/>
                  </a:cubicBezTo>
                  <a:cubicBezTo>
                    <a:pt x="58095" y="285295"/>
                    <a:pt x="60760" y="271016"/>
                    <a:pt x="64377" y="257118"/>
                  </a:cubicBezTo>
                  <a:cubicBezTo>
                    <a:pt x="65329" y="253501"/>
                    <a:pt x="63997" y="251787"/>
                    <a:pt x="60569" y="251026"/>
                  </a:cubicBezTo>
                  <a:cubicBezTo>
                    <a:pt x="44387" y="246837"/>
                    <a:pt x="32202" y="235033"/>
                    <a:pt x="18113" y="227227"/>
                  </a:cubicBezTo>
                  <a:cubicBezTo>
                    <a:pt x="16590" y="226466"/>
                    <a:pt x="16590" y="225133"/>
                    <a:pt x="16971" y="223610"/>
                  </a:cubicBezTo>
                  <a:cubicBezTo>
                    <a:pt x="20779" y="211996"/>
                    <a:pt x="25538" y="200763"/>
                    <a:pt x="30488" y="189530"/>
                  </a:cubicBezTo>
                  <a:cubicBezTo>
                    <a:pt x="31440" y="187436"/>
                    <a:pt x="32964" y="187056"/>
                    <a:pt x="34677" y="187627"/>
                  </a:cubicBezTo>
                  <a:cubicBezTo>
                    <a:pt x="50670" y="191815"/>
                    <a:pt x="67805" y="191434"/>
                    <a:pt x="82655" y="200383"/>
                  </a:cubicBezTo>
                  <a:cubicBezTo>
                    <a:pt x="85129" y="201906"/>
                    <a:pt x="86272" y="200954"/>
                    <a:pt x="87414" y="198859"/>
                  </a:cubicBezTo>
                  <a:cubicBezTo>
                    <a:pt x="94458" y="185723"/>
                    <a:pt x="102645" y="173157"/>
                    <a:pt x="111593" y="161353"/>
                  </a:cubicBezTo>
                  <a:cubicBezTo>
                    <a:pt x="112736" y="159830"/>
                    <a:pt x="114640" y="158117"/>
                    <a:pt x="111784" y="156213"/>
                  </a:cubicBezTo>
                  <a:cubicBezTo>
                    <a:pt x="100932" y="149168"/>
                    <a:pt x="95410" y="137936"/>
                    <a:pt x="87985" y="128036"/>
                  </a:cubicBezTo>
                  <a:cubicBezTo>
                    <a:pt x="86653" y="126322"/>
                    <a:pt x="85701" y="124608"/>
                    <a:pt x="84368" y="122895"/>
                  </a:cubicBezTo>
                  <a:cubicBezTo>
                    <a:pt x="78466" y="114518"/>
                    <a:pt x="78276" y="114328"/>
                    <a:pt x="85129" y="107093"/>
                  </a:cubicBezTo>
                  <a:cubicBezTo>
                    <a:pt x="91603" y="100239"/>
                    <a:pt x="98266" y="93766"/>
                    <a:pt x="104739" y="87102"/>
                  </a:cubicBezTo>
                  <a:cubicBezTo>
                    <a:pt x="106834" y="85008"/>
                    <a:pt x="108547" y="84818"/>
                    <a:pt x="110832" y="86531"/>
                  </a:cubicBezTo>
                  <a:cubicBezTo>
                    <a:pt x="120732" y="93195"/>
                    <a:pt x="130632" y="99668"/>
                    <a:pt x="140532" y="106331"/>
                  </a:cubicBezTo>
                  <a:cubicBezTo>
                    <a:pt x="143959" y="108616"/>
                    <a:pt x="146244" y="111853"/>
                    <a:pt x="148719" y="114899"/>
                  </a:cubicBezTo>
                  <a:cubicBezTo>
                    <a:pt x="150813" y="117755"/>
                    <a:pt x="152717" y="118326"/>
                    <a:pt x="155763" y="115851"/>
                  </a:cubicBezTo>
                  <a:cubicBezTo>
                    <a:pt x="166996" y="106522"/>
                    <a:pt x="179181" y="98335"/>
                    <a:pt x="191746" y="91100"/>
                  </a:cubicBezTo>
                  <a:cubicBezTo>
                    <a:pt x="193650" y="89958"/>
                    <a:pt x="195364" y="88816"/>
                    <a:pt x="193650" y="86341"/>
                  </a:cubicBezTo>
                  <a:cubicBezTo>
                    <a:pt x="185463" y="74537"/>
                    <a:pt x="184893" y="60448"/>
                    <a:pt x="181656" y="47121"/>
                  </a:cubicBezTo>
                  <a:cubicBezTo>
                    <a:pt x="178800" y="35507"/>
                    <a:pt x="179181" y="35698"/>
                    <a:pt x="189843" y="30367"/>
                  </a:cubicBezTo>
                  <a:cubicBezTo>
                    <a:pt x="197458" y="26559"/>
                    <a:pt x="205645" y="23703"/>
                    <a:pt x="213450" y="20467"/>
                  </a:cubicBezTo>
                  <a:cubicBezTo>
                    <a:pt x="216306" y="19325"/>
                    <a:pt x="218020" y="19515"/>
                    <a:pt x="219733" y="22180"/>
                  </a:cubicBezTo>
                  <a:cubicBezTo>
                    <a:pt x="226207" y="32080"/>
                    <a:pt x="232680" y="41790"/>
                    <a:pt x="239343" y="51500"/>
                  </a:cubicBezTo>
                  <a:cubicBezTo>
                    <a:pt x="241818" y="55117"/>
                    <a:pt x="242580" y="59306"/>
                    <a:pt x="243913" y="63494"/>
                  </a:cubicBezTo>
                  <a:cubicBezTo>
                    <a:pt x="244864" y="66540"/>
                    <a:pt x="246197" y="67492"/>
                    <a:pt x="249243" y="66540"/>
                  </a:cubicBezTo>
                  <a:cubicBezTo>
                    <a:pt x="263332" y="62352"/>
                    <a:pt x="277801" y="59306"/>
                    <a:pt x="292461" y="57402"/>
                  </a:cubicBezTo>
                  <a:cubicBezTo>
                    <a:pt x="295317" y="57021"/>
                    <a:pt x="296269" y="55879"/>
                    <a:pt x="295888" y="53023"/>
                  </a:cubicBezTo>
                  <a:cubicBezTo>
                    <a:pt x="293413" y="36269"/>
                    <a:pt x="299506" y="20467"/>
                    <a:pt x="301410" y="4094"/>
                  </a:cubicBezTo>
                  <a:cubicBezTo>
                    <a:pt x="301600" y="2190"/>
                    <a:pt x="302742" y="1047"/>
                    <a:pt x="304836" y="857"/>
                  </a:cubicBezTo>
                  <a:cubicBezTo>
                    <a:pt x="317021" y="-476"/>
                    <a:pt x="329206" y="95"/>
                    <a:pt x="341391" y="28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BD66A82A-6870-4BF8-8811-9B2D368D28DC}"/>
                </a:ext>
              </a:extLst>
            </p:cNvPr>
            <p:cNvSpPr/>
            <p:nvPr/>
          </p:nvSpPr>
          <p:spPr>
            <a:xfrm>
              <a:off x="4180071" y="936397"/>
              <a:ext cx="817813" cy="454497"/>
            </a:xfrm>
            <a:custGeom>
              <a:avLst/>
              <a:gdLst>
                <a:gd name="connsiteX0" fmla="*/ 92656 w 817813"/>
                <a:gd name="connsiteY0" fmla="*/ 0 h 454497"/>
                <a:gd name="connsiteX1" fmla="*/ 318421 w 817813"/>
                <a:gd name="connsiteY1" fmla="*/ 0 h 454497"/>
                <a:gd name="connsiteX2" fmla="*/ 314604 w 817813"/>
                <a:gd name="connsiteY2" fmla="*/ 5722 h 454497"/>
                <a:gd name="connsiteX3" fmla="*/ 306715 w 817813"/>
                <a:gd name="connsiteY3" fmla="*/ 45837 h 454497"/>
                <a:gd name="connsiteX4" fmla="*/ 407782 w 817813"/>
                <a:gd name="connsiteY4" fmla="*/ 147782 h 454497"/>
                <a:gd name="connsiteX5" fmla="*/ 510386 w 817813"/>
                <a:gd name="connsiteY5" fmla="*/ 46496 h 454497"/>
                <a:gd name="connsiteX6" fmla="*/ 503414 w 817813"/>
                <a:gd name="connsiteY6" fmla="*/ 8534 h 454497"/>
                <a:gd name="connsiteX7" fmla="*/ 498035 w 817813"/>
                <a:gd name="connsiteY7" fmla="*/ 0 h 454497"/>
                <a:gd name="connsiteX8" fmla="*/ 811870 w 817813"/>
                <a:gd name="connsiteY8" fmla="*/ 0 h 454497"/>
                <a:gd name="connsiteX9" fmla="*/ 816881 w 817813"/>
                <a:gd name="connsiteY9" fmla="*/ 11781 h 454497"/>
                <a:gd name="connsiteX10" fmla="*/ 817540 w 817813"/>
                <a:gd name="connsiteY10" fmla="*/ 28919 h 454497"/>
                <a:gd name="connsiteX11" fmla="*/ 803479 w 817813"/>
                <a:gd name="connsiteY11" fmla="*/ 45397 h 454497"/>
                <a:gd name="connsiteX12" fmla="*/ 747233 w 817813"/>
                <a:gd name="connsiteY12" fmla="*/ 61436 h 454497"/>
                <a:gd name="connsiteX13" fmla="*/ 724384 w 817813"/>
                <a:gd name="connsiteY13" fmla="*/ 99446 h 454497"/>
                <a:gd name="connsiteX14" fmla="*/ 736028 w 817813"/>
                <a:gd name="connsiteY14" fmla="*/ 114825 h 454497"/>
                <a:gd name="connsiteX15" fmla="*/ 787660 w 817813"/>
                <a:gd name="connsiteY15" fmla="*/ 145145 h 454497"/>
                <a:gd name="connsiteX16" fmla="*/ 798865 w 817813"/>
                <a:gd name="connsiteY16" fmla="*/ 171291 h 454497"/>
                <a:gd name="connsiteX17" fmla="*/ 798426 w 817813"/>
                <a:gd name="connsiteY17" fmla="*/ 173927 h 454497"/>
                <a:gd name="connsiteX18" fmla="*/ 767446 w 817813"/>
                <a:gd name="connsiteY18" fmla="*/ 196118 h 454497"/>
                <a:gd name="connsiteX19" fmla="*/ 713398 w 817813"/>
                <a:gd name="connsiteY19" fmla="*/ 189307 h 454497"/>
                <a:gd name="connsiteX20" fmla="*/ 686154 w 817813"/>
                <a:gd name="connsiteY20" fmla="*/ 203368 h 454497"/>
                <a:gd name="connsiteX21" fmla="*/ 685714 w 817813"/>
                <a:gd name="connsiteY21" fmla="*/ 235885 h 454497"/>
                <a:gd name="connsiteX22" fmla="*/ 720648 w 817813"/>
                <a:gd name="connsiteY22" fmla="*/ 282024 h 454497"/>
                <a:gd name="connsiteX23" fmla="*/ 720648 w 817813"/>
                <a:gd name="connsiteY23" fmla="*/ 312125 h 454497"/>
                <a:gd name="connsiteX24" fmla="*/ 719330 w 817813"/>
                <a:gd name="connsiteY24" fmla="*/ 313663 h 454497"/>
                <a:gd name="connsiteX25" fmla="*/ 681540 w 817813"/>
                <a:gd name="connsiteY25" fmla="*/ 321133 h 454497"/>
                <a:gd name="connsiteX26" fmla="*/ 634742 w 817813"/>
                <a:gd name="connsiteY26" fmla="*/ 294768 h 454497"/>
                <a:gd name="connsiteX27" fmla="*/ 602664 w 817813"/>
                <a:gd name="connsiteY27" fmla="*/ 299382 h 454497"/>
                <a:gd name="connsiteX28" fmla="*/ 592338 w 817813"/>
                <a:gd name="connsiteY28" fmla="*/ 328383 h 454497"/>
                <a:gd name="connsiteX29" fmla="*/ 607498 w 817813"/>
                <a:gd name="connsiteY29" fmla="*/ 386826 h 454497"/>
                <a:gd name="connsiteX30" fmla="*/ 598929 w 817813"/>
                <a:gd name="connsiteY30" fmla="*/ 408797 h 454497"/>
                <a:gd name="connsiteX31" fmla="*/ 583549 w 817813"/>
                <a:gd name="connsiteY31" fmla="*/ 416706 h 454497"/>
                <a:gd name="connsiteX32" fmla="*/ 560480 w 817813"/>
                <a:gd name="connsiteY32" fmla="*/ 410335 h 454497"/>
                <a:gd name="connsiteX33" fmla="*/ 524228 w 817813"/>
                <a:gd name="connsiteY33" fmla="*/ 364416 h 454497"/>
                <a:gd name="connsiteX34" fmla="*/ 477430 w 817813"/>
                <a:gd name="connsiteY34" fmla="*/ 360461 h 454497"/>
                <a:gd name="connsiteX35" fmla="*/ 471277 w 817813"/>
                <a:gd name="connsiteY35" fmla="*/ 372765 h 454497"/>
                <a:gd name="connsiteX36" fmla="*/ 462929 w 817813"/>
                <a:gd name="connsiteY36" fmla="*/ 433185 h 454497"/>
                <a:gd name="connsiteX37" fmla="*/ 447110 w 817813"/>
                <a:gd name="connsiteY37" fmla="*/ 454497 h 454497"/>
                <a:gd name="connsiteX38" fmla="*/ 420525 w 817813"/>
                <a:gd name="connsiteY38" fmla="*/ 454497 h 454497"/>
                <a:gd name="connsiteX39" fmla="*/ 408880 w 817813"/>
                <a:gd name="connsiteY39" fmla="*/ 438238 h 454497"/>
                <a:gd name="connsiteX40" fmla="*/ 392402 w 817813"/>
                <a:gd name="connsiteY40" fmla="*/ 380015 h 454497"/>
                <a:gd name="connsiteX41" fmla="*/ 372848 w 817813"/>
                <a:gd name="connsiteY41" fmla="*/ 362878 h 454497"/>
                <a:gd name="connsiteX42" fmla="*/ 360983 w 817813"/>
                <a:gd name="connsiteY42" fmla="*/ 361559 h 454497"/>
                <a:gd name="connsiteX43" fmla="*/ 340770 w 817813"/>
                <a:gd name="connsiteY43" fmla="*/ 372765 h 454497"/>
                <a:gd name="connsiteX44" fmla="*/ 335717 w 817813"/>
                <a:gd name="connsiteY44" fmla="*/ 381333 h 454497"/>
                <a:gd name="connsiteX45" fmla="*/ 308034 w 817813"/>
                <a:gd name="connsiteY45" fmla="*/ 428131 h 454497"/>
                <a:gd name="connsiteX46" fmla="*/ 287161 w 817813"/>
                <a:gd name="connsiteY46" fmla="*/ 436700 h 454497"/>
                <a:gd name="connsiteX47" fmla="*/ 270243 w 817813"/>
                <a:gd name="connsiteY47" fmla="*/ 430988 h 454497"/>
                <a:gd name="connsiteX48" fmla="*/ 258819 w 817813"/>
                <a:gd name="connsiteY48" fmla="*/ 409676 h 454497"/>
                <a:gd name="connsiteX49" fmla="*/ 266069 w 817813"/>
                <a:gd name="connsiteY49" fmla="*/ 349695 h 454497"/>
                <a:gd name="connsiteX50" fmla="*/ 249590 w 817813"/>
                <a:gd name="connsiteY50" fmla="*/ 321792 h 454497"/>
                <a:gd name="connsiteX51" fmla="*/ 219051 w 817813"/>
                <a:gd name="connsiteY51" fmla="*/ 323330 h 454497"/>
                <a:gd name="connsiteX52" fmla="*/ 176208 w 817813"/>
                <a:gd name="connsiteY52" fmla="*/ 355847 h 454497"/>
                <a:gd name="connsiteX53" fmla="*/ 138198 w 817813"/>
                <a:gd name="connsiteY53" fmla="*/ 353650 h 454497"/>
                <a:gd name="connsiteX54" fmla="*/ 134902 w 817813"/>
                <a:gd name="connsiteY54" fmla="*/ 350354 h 454497"/>
                <a:gd name="connsiteX55" fmla="*/ 131607 w 817813"/>
                <a:gd name="connsiteY55" fmla="*/ 323989 h 454497"/>
                <a:gd name="connsiteX56" fmla="*/ 160169 w 817813"/>
                <a:gd name="connsiteY56" fmla="*/ 273016 h 454497"/>
                <a:gd name="connsiteX57" fmla="*/ 165002 w 817813"/>
                <a:gd name="connsiteY57" fmla="*/ 257417 h 454497"/>
                <a:gd name="connsiteX58" fmla="*/ 126553 w 817813"/>
                <a:gd name="connsiteY58" fmla="*/ 229953 h 454497"/>
                <a:gd name="connsiteX59" fmla="*/ 67451 w 817813"/>
                <a:gd name="connsiteY59" fmla="*/ 245333 h 454497"/>
                <a:gd name="connsiteX60" fmla="*/ 48556 w 817813"/>
                <a:gd name="connsiteY60" fmla="*/ 238962 h 454497"/>
                <a:gd name="connsiteX61" fmla="*/ 39109 w 817813"/>
                <a:gd name="connsiteY61" fmla="*/ 222263 h 454497"/>
                <a:gd name="connsiteX62" fmla="*/ 45480 w 817813"/>
                <a:gd name="connsiteY62" fmla="*/ 197656 h 454497"/>
                <a:gd name="connsiteX63" fmla="*/ 89202 w 817813"/>
                <a:gd name="connsiteY63" fmla="*/ 162942 h 454497"/>
                <a:gd name="connsiteX64" fmla="*/ 100847 w 817813"/>
                <a:gd name="connsiteY64" fmla="*/ 127568 h 454497"/>
                <a:gd name="connsiteX65" fmla="*/ 77338 w 817813"/>
                <a:gd name="connsiteY65" fmla="*/ 107794 h 454497"/>
                <a:gd name="connsiteX66" fmla="*/ 22191 w 817813"/>
                <a:gd name="connsiteY66" fmla="*/ 100324 h 454497"/>
                <a:gd name="connsiteX67" fmla="*/ 440 w 817813"/>
                <a:gd name="connsiteY67" fmla="*/ 84945 h 454497"/>
                <a:gd name="connsiteX68" fmla="*/ 0 w 817813"/>
                <a:gd name="connsiteY68" fmla="*/ 57701 h 454497"/>
                <a:gd name="connsiteX69" fmla="*/ 16039 w 817813"/>
                <a:gd name="connsiteY69" fmla="*/ 46056 h 454497"/>
                <a:gd name="connsiteX70" fmla="*/ 72285 w 817813"/>
                <a:gd name="connsiteY70" fmla="*/ 30237 h 454497"/>
                <a:gd name="connsiteX71" fmla="*/ 91619 w 817813"/>
                <a:gd name="connsiteY71" fmla="*/ 8705 h 45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817813" h="454497">
                  <a:moveTo>
                    <a:pt x="92656" y="0"/>
                  </a:moveTo>
                  <a:lnTo>
                    <a:pt x="318421" y="0"/>
                  </a:lnTo>
                  <a:lnTo>
                    <a:pt x="314604" y="5722"/>
                  </a:lnTo>
                  <a:cubicBezTo>
                    <a:pt x="309558" y="17920"/>
                    <a:pt x="306770" y="31446"/>
                    <a:pt x="306715" y="45837"/>
                  </a:cubicBezTo>
                  <a:cubicBezTo>
                    <a:pt x="306495" y="104279"/>
                    <a:pt x="352415" y="147342"/>
                    <a:pt x="407782" y="147782"/>
                  </a:cubicBezTo>
                  <a:cubicBezTo>
                    <a:pt x="464467" y="148221"/>
                    <a:pt x="510167" y="102741"/>
                    <a:pt x="510386" y="46496"/>
                  </a:cubicBezTo>
                  <a:cubicBezTo>
                    <a:pt x="510551" y="33478"/>
                    <a:pt x="508120" y="20570"/>
                    <a:pt x="503414" y="8534"/>
                  </a:cubicBezTo>
                  <a:lnTo>
                    <a:pt x="498035" y="0"/>
                  </a:lnTo>
                  <a:lnTo>
                    <a:pt x="811870" y="0"/>
                  </a:lnTo>
                  <a:lnTo>
                    <a:pt x="816881" y="11781"/>
                  </a:lnTo>
                  <a:cubicBezTo>
                    <a:pt x="817540" y="17494"/>
                    <a:pt x="818200" y="23206"/>
                    <a:pt x="817540" y="28919"/>
                  </a:cubicBezTo>
                  <a:cubicBezTo>
                    <a:pt x="816442" y="37927"/>
                    <a:pt x="811828" y="42980"/>
                    <a:pt x="803479" y="45397"/>
                  </a:cubicBezTo>
                  <a:cubicBezTo>
                    <a:pt x="784803" y="50670"/>
                    <a:pt x="765908" y="55943"/>
                    <a:pt x="747233" y="61436"/>
                  </a:cubicBezTo>
                  <a:cubicBezTo>
                    <a:pt x="728997" y="66709"/>
                    <a:pt x="720648" y="80551"/>
                    <a:pt x="724384" y="99446"/>
                  </a:cubicBezTo>
                  <a:cubicBezTo>
                    <a:pt x="725701" y="106696"/>
                    <a:pt x="729876" y="111310"/>
                    <a:pt x="736028" y="114825"/>
                  </a:cubicBezTo>
                  <a:cubicBezTo>
                    <a:pt x="753166" y="124932"/>
                    <a:pt x="770302" y="135038"/>
                    <a:pt x="787660" y="145145"/>
                  </a:cubicBezTo>
                  <a:cubicBezTo>
                    <a:pt x="800403" y="152616"/>
                    <a:pt x="802381" y="157010"/>
                    <a:pt x="798865" y="171291"/>
                  </a:cubicBezTo>
                  <a:cubicBezTo>
                    <a:pt x="798645" y="172170"/>
                    <a:pt x="798645" y="173049"/>
                    <a:pt x="798426" y="173927"/>
                  </a:cubicBezTo>
                  <a:cubicBezTo>
                    <a:pt x="793152" y="191285"/>
                    <a:pt x="787220" y="199853"/>
                    <a:pt x="767446" y="196118"/>
                  </a:cubicBezTo>
                  <a:cubicBezTo>
                    <a:pt x="749650" y="192602"/>
                    <a:pt x="731414" y="191944"/>
                    <a:pt x="713398" y="189307"/>
                  </a:cubicBezTo>
                  <a:cubicBezTo>
                    <a:pt x="700655" y="187549"/>
                    <a:pt x="692306" y="192602"/>
                    <a:pt x="686154" y="203368"/>
                  </a:cubicBezTo>
                  <a:cubicBezTo>
                    <a:pt x="679782" y="214354"/>
                    <a:pt x="676926" y="224680"/>
                    <a:pt x="685714" y="235885"/>
                  </a:cubicBezTo>
                  <a:cubicBezTo>
                    <a:pt x="697579" y="251046"/>
                    <a:pt x="709004" y="266645"/>
                    <a:pt x="720648" y="282024"/>
                  </a:cubicBezTo>
                  <a:cubicBezTo>
                    <a:pt x="730316" y="294548"/>
                    <a:pt x="730316" y="299602"/>
                    <a:pt x="720648" y="312125"/>
                  </a:cubicBezTo>
                  <a:cubicBezTo>
                    <a:pt x="720209" y="312564"/>
                    <a:pt x="719769" y="313223"/>
                    <a:pt x="719330" y="313663"/>
                  </a:cubicBezTo>
                  <a:cubicBezTo>
                    <a:pt x="706587" y="327285"/>
                    <a:pt x="701534" y="333217"/>
                    <a:pt x="681540" y="321133"/>
                  </a:cubicBezTo>
                  <a:cubicBezTo>
                    <a:pt x="666161" y="311905"/>
                    <a:pt x="649902" y="303995"/>
                    <a:pt x="634742" y="294768"/>
                  </a:cubicBezTo>
                  <a:cubicBezTo>
                    <a:pt x="622218" y="287298"/>
                    <a:pt x="612551" y="291692"/>
                    <a:pt x="602664" y="299382"/>
                  </a:cubicBezTo>
                  <a:cubicBezTo>
                    <a:pt x="592777" y="306852"/>
                    <a:pt x="588822" y="315860"/>
                    <a:pt x="592338" y="328383"/>
                  </a:cubicBezTo>
                  <a:cubicBezTo>
                    <a:pt x="597830" y="347718"/>
                    <a:pt x="602664" y="367272"/>
                    <a:pt x="607498" y="386826"/>
                  </a:cubicBezTo>
                  <a:cubicBezTo>
                    <a:pt x="610135" y="397372"/>
                    <a:pt x="607937" y="403085"/>
                    <a:pt x="598929" y="408797"/>
                  </a:cubicBezTo>
                  <a:cubicBezTo>
                    <a:pt x="594096" y="411873"/>
                    <a:pt x="589042" y="414729"/>
                    <a:pt x="583549" y="416706"/>
                  </a:cubicBezTo>
                  <a:cubicBezTo>
                    <a:pt x="573882" y="420222"/>
                    <a:pt x="566852" y="418464"/>
                    <a:pt x="560480" y="410335"/>
                  </a:cubicBezTo>
                  <a:cubicBezTo>
                    <a:pt x="548396" y="395175"/>
                    <a:pt x="536312" y="379795"/>
                    <a:pt x="524228" y="364416"/>
                  </a:cubicBezTo>
                  <a:cubicBezTo>
                    <a:pt x="512583" y="349915"/>
                    <a:pt x="491491" y="347938"/>
                    <a:pt x="477430" y="360461"/>
                  </a:cubicBezTo>
                  <a:cubicBezTo>
                    <a:pt x="473694" y="363757"/>
                    <a:pt x="471937" y="367931"/>
                    <a:pt x="471277" y="372765"/>
                  </a:cubicBezTo>
                  <a:cubicBezTo>
                    <a:pt x="468422" y="392978"/>
                    <a:pt x="465126" y="412972"/>
                    <a:pt x="462929" y="433185"/>
                  </a:cubicBezTo>
                  <a:cubicBezTo>
                    <a:pt x="461610" y="443731"/>
                    <a:pt x="457436" y="451201"/>
                    <a:pt x="447110" y="454497"/>
                  </a:cubicBezTo>
                  <a:cubicBezTo>
                    <a:pt x="438321" y="454497"/>
                    <a:pt x="429313" y="454497"/>
                    <a:pt x="420525" y="454497"/>
                  </a:cubicBezTo>
                  <a:cubicBezTo>
                    <a:pt x="414373" y="450762"/>
                    <a:pt x="410858" y="445269"/>
                    <a:pt x="408880" y="438238"/>
                  </a:cubicBezTo>
                  <a:cubicBezTo>
                    <a:pt x="403607" y="418904"/>
                    <a:pt x="397675" y="399569"/>
                    <a:pt x="392402" y="380015"/>
                  </a:cubicBezTo>
                  <a:cubicBezTo>
                    <a:pt x="389546" y="369689"/>
                    <a:pt x="383174" y="364196"/>
                    <a:pt x="372848" y="362878"/>
                  </a:cubicBezTo>
                  <a:cubicBezTo>
                    <a:pt x="368893" y="362438"/>
                    <a:pt x="364938" y="361779"/>
                    <a:pt x="360983" y="361559"/>
                  </a:cubicBezTo>
                  <a:cubicBezTo>
                    <a:pt x="351756" y="360900"/>
                    <a:pt x="345384" y="365075"/>
                    <a:pt x="340770" y="372765"/>
                  </a:cubicBezTo>
                  <a:cubicBezTo>
                    <a:pt x="339012" y="375621"/>
                    <a:pt x="337474" y="378477"/>
                    <a:pt x="335717" y="381333"/>
                  </a:cubicBezTo>
                  <a:cubicBezTo>
                    <a:pt x="326489" y="396933"/>
                    <a:pt x="317481" y="412752"/>
                    <a:pt x="308034" y="428131"/>
                  </a:cubicBezTo>
                  <a:cubicBezTo>
                    <a:pt x="302980" y="436700"/>
                    <a:pt x="296828" y="438897"/>
                    <a:pt x="287161" y="436700"/>
                  </a:cubicBezTo>
                  <a:cubicBezTo>
                    <a:pt x="281229" y="435382"/>
                    <a:pt x="275736" y="433405"/>
                    <a:pt x="270243" y="430988"/>
                  </a:cubicBezTo>
                  <a:cubicBezTo>
                    <a:pt x="260576" y="426374"/>
                    <a:pt x="257500" y="420442"/>
                    <a:pt x="258819" y="409676"/>
                  </a:cubicBezTo>
                  <a:cubicBezTo>
                    <a:pt x="261235" y="389682"/>
                    <a:pt x="263213" y="369689"/>
                    <a:pt x="266069" y="349695"/>
                  </a:cubicBezTo>
                  <a:cubicBezTo>
                    <a:pt x="268046" y="335634"/>
                    <a:pt x="260576" y="327944"/>
                    <a:pt x="249590" y="321792"/>
                  </a:cubicBezTo>
                  <a:cubicBezTo>
                    <a:pt x="238825" y="315860"/>
                    <a:pt x="229158" y="314981"/>
                    <a:pt x="219051" y="323330"/>
                  </a:cubicBezTo>
                  <a:cubicBezTo>
                    <a:pt x="204990" y="334535"/>
                    <a:pt x="190269" y="344862"/>
                    <a:pt x="176208" y="355847"/>
                  </a:cubicBezTo>
                  <a:cubicBezTo>
                    <a:pt x="161927" y="367052"/>
                    <a:pt x="155774" y="369469"/>
                    <a:pt x="138198" y="353650"/>
                  </a:cubicBezTo>
                  <a:cubicBezTo>
                    <a:pt x="137099" y="352551"/>
                    <a:pt x="136001" y="351453"/>
                    <a:pt x="134902" y="350354"/>
                  </a:cubicBezTo>
                  <a:cubicBezTo>
                    <a:pt x="126333" y="341566"/>
                    <a:pt x="125454" y="334755"/>
                    <a:pt x="131607" y="323989"/>
                  </a:cubicBezTo>
                  <a:cubicBezTo>
                    <a:pt x="141054" y="307072"/>
                    <a:pt x="150721" y="289934"/>
                    <a:pt x="160169" y="273016"/>
                  </a:cubicBezTo>
                  <a:cubicBezTo>
                    <a:pt x="162805" y="268183"/>
                    <a:pt x="165661" y="263349"/>
                    <a:pt x="165002" y="257417"/>
                  </a:cubicBezTo>
                  <a:cubicBezTo>
                    <a:pt x="163464" y="239621"/>
                    <a:pt x="143690" y="225559"/>
                    <a:pt x="126553" y="229953"/>
                  </a:cubicBezTo>
                  <a:cubicBezTo>
                    <a:pt x="106779" y="235007"/>
                    <a:pt x="87005" y="240060"/>
                    <a:pt x="67451" y="245333"/>
                  </a:cubicBezTo>
                  <a:cubicBezTo>
                    <a:pt x="59542" y="247530"/>
                    <a:pt x="53610" y="245113"/>
                    <a:pt x="48556" y="238962"/>
                  </a:cubicBezTo>
                  <a:cubicBezTo>
                    <a:pt x="44382" y="233908"/>
                    <a:pt x="41745" y="228196"/>
                    <a:pt x="39109" y="222263"/>
                  </a:cubicBezTo>
                  <a:cubicBezTo>
                    <a:pt x="34715" y="211937"/>
                    <a:pt x="36692" y="204467"/>
                    <a:pt x="45480" y="197656"/>
                  </a:cubicBezTo>
                  <a:cubicBezTo>
                    <a:pt x="59981" y="186011"/>
                    <a:pt x="74701" y="174586"/>
                    <a:pt x="89202" y="162942"/>
                  </a:cubicBezTo>
                  <a:cubicBezTo>
                    <a:pt x="104582" y="151078"/>
                    <a:pt x="105900" y="146024"/>
                    <a:pt x="100847" y="127568"/>
                  </a:cubicBezTo>
                  <a:cubicBezTo>
                    <a:pt x="97332" y="115485"/>
                    <a:pt x="90081" y="109113"/>
                    <a:pt x="77338" y="107794"/>
                  </a:cubicBezTo>
                  <a:cubicBezTo>
                    <a:pt x="58882" y="105817"/>
                    <a:pt x="40647" y="102302"/>
                    <a:pt x="22191" y="100324"/>
                  </a:cubicBezTo>
                  <a:cubicBezTo>
                    <a:pt x="11645" y="99226"/>
                    <a:pt x="4175" y="95052"/>
                    <a:pt x="440" y="84945"/>
                  </a:cubicBezTo>
                  <a:cubicBezTo>
                    <a:pt x="0" y="75497"/>
                    <a:pt x="0" y="66709"/>
                    <a:pt x="0" y="57701"/>
                  </a:cubicBezTo>
                  <a:cubicBezTo>
                    <a:pt x="3516" y="51109"/>
                    <a:pt x="9008" y="47814"/>
                    <a:pt x="16039" y="46056"/>
                  </a:cubicBezTo>
                  <a:cubicBezTo>
                    <a:pt x="34934" y="41003"/>
                    <a:pt x="53390" y="35290"/>
                    <a:pt x="72285" y="30237"/>
                  </a:cubicBezTo>
                  <a:cubicBezTo>
                    <a:pt x="83710" y="27161"/>
                    <a:pt x="90521" y="20789"/>
                    <a:pt x="91619" y="870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F80C4A3C-10D8-469B-80A9-7B6FC7E24A31}"/>
                </a:ext>
              </a:extLst>
            </p:cNvPr>
            <p:cNvSpPr/>
            <p:nvPr/>
          </p:nvSpPr>
          <p:spPr>
            <a:xfrm>
              <a:off x="6836307" y="1307990"/>
              <a:ext cx="988147" cy="987501"/>
            </a:xfrm>
            <a:custGeom>
              <a:avLst/>
              <a:gdLst>
                <a:gd name="connsiteX0" fmla="*/ 494461 w 988147"/>
                <a:gd name="connsiteY0" fmla="*/ 421567 h 987501"/>
                <a:gd name="connsiteX1" fmla="*/ 423011 w 988147"/>
                <a:gd name="connsiteY1" fmla="*/ 492709 h 987501"/>
                <a:gd name="connsiteX2" fmla="*/ 494153 w 988147"/>
                <a:gd name="connsiteY2" fmla="*/ 564468 h 987501"/>
                <a:gd name="connsiteX3" fmla="*/ 565757 w 988147"/>
                <a:gd name="connsiteY3" fmla="*/ 493172 h 987501"/>
                <a:gd name="connsiteX4" fmla="*/ 494461 w 988147"/>
                <a:gd name="connsiteY4" fmla="*/ 421567 h 987501"/>
                <a:gd name="connsiteX5" fmla="*/ 494770 w 988147"/>
                <a:gd name="connsiteY5" fmla="*/ 209069 h 987501"/>
                <a:gd name="connsiteX6" fmla="*/ 778410 w 988147"/>
                <a:gd name="connsiteY6" fmla="*/ 493480 h 987501"/>
                <a:gd name="connsiteX7" fmla="*/ 493690 w 988147"/>
                <a:gd name="connsiteY7" fmla="*/ 776812 h 987501"/>
                <a:gd name="connsiteX8" fmla="*/ 210512 w 988147"/>
                <a:gd name="connsiteY8" fmla="*/ 492554 h 987501"/>
                <a:gd name="connsiteX9" fmla="*/ 494770 w 988147"/>
                <a:gd name="connsiteY9" fmla="*/ 209069 h 987501"/>
                <a:gd name="connsiteX10" fmla="*/ 494464 w 988147"/>
                <a:gd name="connsiteY10" fmla="*/ 132604 h 987501"/>
                <a:gd name="connsiteX11" fmla="*/ 133489 w 988147"/>
                <a:gd name="connsiteY11" fmla="*/ 491485 h 987501"/>
                <a:gd name="connsiteX12" fmla="*/ 493893 w 988147"/>
                <a:gd name="connsiteY12" fmla="*/ 853411 h 987501"/>
                <a:gd name="connsiteX13" fmla="*/ 854867 w 988147"/>
                <a:gd name="connsiteY13" fmla="*/ 492817 h 987501"/>
                <a:gd name="connsiteX14" fmla="*/ 494464 w 988147"/>
                <a:gd name="connsiteY14" fmla="*/ 132604 h 987501"/>
                <a:gd name="connsiteX15" fmla="*/ 553293 w 988147"/>
                <a:gd name="connsiteY15" fmla="*/ 95 h 987501"/>
                <a:gd name="connsiteX16" fmla="*/ 558434 w 988147"/>
                <a:gd name="connsiteY16" fmla="*/ 285 h 987501"/>
                <a:gd name="connsiteX17" fmla="*/ 580519 w 988147"/>
                <a:gd name="connsiteY17" fmla="*/ 24083 h 987501"/>
                <a:gd name="connsiteX18" fmla="*/ 581851 w 988147"/>
                <a:gd name="connsiteY18" fmla="*/ 68444 h 987501"/>
                <a:gd name="connsiteX19" fmla="*/ 589657 w 988147"/>
                <a:gd name="connsiteY19" fmla="*/ 81390 h 987501"/>
                <a:gd name="connsiteX20" fmla="*/ 617835 w 988147"/>
                <a:gd name="connsiteY20" fmla="*/ 88815 h 987501"/>
                <a:gd name="connsiteX21" fmla="*/ 631162 w 988147"/>
                <a:gd name="connsiteY21" fmla="*/ 81771 h 987501"/>
                <a:gd name="connsiteX22" fmla="*/ 656483 w 988147"/>
                <a:gd name="connsiteY22" fmla="*/ 41218 h 987501"/>
                <a:gd name="connsiteX23" fmla="*/ 681043 w 988147"/>
                <a:gd name="connsiteY23" fmla="*/ 32651 h 987501"/>
                <a:gd name="connsiteX24" fmla="*/ 685422 w 988147"/>
                <a:gd name="connsiteY24" fmla="*/ 34174 h 987501"/>
                <a:gd name="connsiteX25" fmla="*/ 699320 w 988147"/>
                <a:gd name="connsiteY25" fmla="*/ 61400 h 987501"/>
                <a:gd name="connsiteX26" fmla="*/ 689420 w 988147"/>
                <a:gd name="connsiteY26" fmla="*/ 104046 h 987501"/>
                <a:gd name="connsiteX27" fmla="*/ 696274 w 988147"/>
                <a:gd name="connsiteY27" fmla="*/ 122514 h 987501"/>
                <a:gd name="connsiteX28" fmla="*/ 718359 w 988147"/>
                <a:gd name="connsiteY28" fmla="*/ 134699 h 987501"/>
                <a:gd name="connsiteX29" fmla="*/ 733019 w 988147"/>
                <a:gd name="connsiteY29" fmla="*/ 131272 h 987501"/>
                <a:gd name="connsiteX30" fmla="*/ 768050 w 988147"/>
                <a:gd name="connsiteY30" fmla="*/ 98715 h 987501"/>
                <a:gd name="connsiteX31" fmla="*/ 793943 w 988147"/>
                <a:gd name="connsiteY31" fmla="*/ 96621 h 987501"/>
                <a:gd name="connsiteX32" fmla="*/ 795275 w 988147"/>
                <a:gd name="connsiteY32" fmla="*/ 97573 h 987501"/>
                <a:gd name="connsiteX33" fmla="*/ 803462 w 988147"/>
                <a:gd name="connsiteY33" fmla="*/ 130510 h 987501"/>
                <a:gd name="connsiteX34" fmla="*/ 783091 w 988147"/>
                <a:gd name="connsiteY34" fmla="*/ 168587 h 987501"/>
                <a:gd name="connsiteX35" fmla="*/ 784804 w 988147"/>
                <a:gd name="connsiteY35" fmla="*/ 186674 h 987501"/>
                <a:gd name="connsiteX36" fmla="*/ 801939 w 988147"/>
                <a:gd name="connsiteY36" fmla="*/ 203619 h 987501"/>
                <a:gd name="connsiteX37" fmla="*/ 819074 w 988147"/>
                <a:gd name="connsiteY37" fmla="*/ 205142 h 987501"/>
                <a:gd name="connsiteX38" fmla="*/ 862292 w 988147"/>
                <a:gd name="connsiteY38" fmla="*/ 182295 h 987501"/>
                <a:gd name="connsiteX39" fmla="*/ 885900 w 988147"/>
                <a:gd name="connsiteY39" fmla="*/ 187246 h 987501"/>
                <a:gd name="connsiteX40" fmla="*/ 893135 w 988147"/>
                <a:gd name="connsiteY40" fmla="*/ 196955 h 987501"/>
                <a:gd name="connsiteX41" fmla="*/ 891231 w 988147"/>
                <a:gd name="connsiteY41" fmla="*/ 218279 h 987501"/>
                <a:gd name="connsiteX42" fmla="*/ 856771 w 988147"/>
                <a:gd name="connsiteY42" fmla="*/ 255404 h 987501"/>
                <a:gd name="connsiteX43" fmla="*/ 853725 w 988147"/>
                <a:gd name="connsiteY43" fmla="*/ 270635 h 987501"/>
                <a:gd name="connsiteX44" fmla="*/ 866861 w 988147"/>
                <a:gd name="connsiteY44" fmla="*/ 293481 h 987501"/>
                <a:gd name="connsiteX45" fmla="*/ 883615 w 988147"/>
                <a:gd name="connsiteY45" fmla="*/ 299003 h 987501"/>
                <a:gd name="connsiteX46" fmla="*/ 932354 w 988147"/>
                <a:gd name="connsiteY46" fmla="*/ 287960 h 987501"/>
                <a:gd name="connsiteX47" fmla="*/ 950441 w 988147"/>
                <a:gd name="connsiteY47" fmla="*/ 296337 h 987501"/>
                <a:gd name="connsiteX48" fmla="*/ 956153 w 988147"/>
                <a:gd name="connsiteY48" fmla="*/ 309474 h 987501"/>
                <a:gd name="connsiteX49" fmla="*/ 948347 w 988147"/>
                <a:gd name="connsiteY49" fmla="*/ 330798 h 987501"/>
                <a:gd name="connsiteX50" fmla="*/ 908175 w 988147"/>
                <a:gd name="connsiteY50" fmla="*/ 355738 h 987501"/>
                <a:gd name="connsiteX51" fmla="*/ 899608 w 988147"/>
                <a:gd name="connsiteY51" fmla="*/ 374396 h 987501"/>
                <a:gd name="connsiteX52" fmla="*/ 905510 w 988147"/>
                <a:gd name="connsiteY52" fmla="*/ 396100 h 987501"/>
                <a:gd name="connsiteX53" fmla="*/ 919789 w 988147"/>
                <a:gd name="connsiteY53" fmla="*/ 406191 h 987501"/>
                <a:gd name="connsiteX54" fmla="*/ 969861 w 988147"/>
                <a:gd name="connsiteY54" fmla="*/ 408095 h 987501"/>
                <a:gd name="connsiteX55" fmla="*/ 986044 w 988147"/>
                <a:gd name="connsiteY55" fmla="*/ 420851 h 987501"/>
                <a:gd name="connsiteX56" fmla="*/ 988138 w 988147"/>
                <a:gd name="connsiteY56" fmla="*/ 436272 h 987501"/>
                <a:gd name="connsiteX57" fmla="*/ 975763 w 988147"/>
                <a:gd name="connsiteY57" fmla="*/ 453788 h 987501"/>
                <a:gd name="connsiteX58" fmla="*/ 930641 w 988147"/>
                <a:gd name="connsiteY58" fmla="*/ 467686 h 987501"/>
                <a:gd name="connsiteX59" fmla="*/ 916552 w 988147"/>
                <a:gd name="connsiteY59" fmla="*/ 485582 h 987501"/>
                <a:gd name="connsiteX60" fmla="*/ 917504 w 988147"/>
                <a:gd name="connsiteY60" fmla="*/ 509191 h 987501"/>
                <a:gd name="connsiteX61" fmla="*/ 927214 w 988147"/>
                <a:gd name="connsiteY61" fmla="*/ 519471 h 987501"/>
                <a:gd name="connsiteX62" fmla="*/ 974620 w 988147"/>
                <a:gd name="connsiteY62" fmla="*/ 533941 h 987501"/>
                <a:gd name="connsiteX63" fmla="*/ 988138 w 988147"/>
                <a:gd name="connsiteY63" fmla="*/ 552789 h 987501"/>
                <a:gd name="connsiteX64" fmla="*/ 988138 w 988147"/>
                <a:gd name="connsiteY64" fmla="*/ 556216 h 987501"/>
                <a:gd name="connsiteX65" fmla="*/ 963768 w 988147"/>
                <a:gd name="connsiteY65" fmla="*/ 580395 h 987501"/>
                <a:gd name="connsiteX66" fmla="*/ 918837 w 988147"/>
                <a:gd name="connsiteY66" fmla="*/ 581728 h 987501"/>
                <a:gd name="connsiteX67" fmla="*/ 906843 w 988147"/>
                <a:gd name="connsiteY67" fmla="*/ 589153 h 987501"/>
                <a:gd name="connsiteX68" fmla="*/ 899227 w 988147"/>
                <a:gd name="connsiteY68" fmla="*/ 617330 h 987501"/>
                <a:gd name="connsiteX69" fmla="*/ 906652 w 988147"/>
                <a:gd name="connsiteY69" fmla="*/ 631038 h 987501"/>
                <a:gd name="connsiteX70" fmla="*/ 946253 w 988147"/>
                <a:gd name="connsiteY70" fmla="*/ 655789 h 987501"/>
                <a:gd name="connsiteX71" fmla="*/ 955201 w 988147"/>
                <a:gd name="connsiteY71" fmla="*/ 681110 h 987501"/>
                <a:gd name="connsiteX72" fmla="*/ 948918 w 988147"/>
                <a:gd name="connsiteY72" fmla="*/ 694057 h 987501"/>
                <a:gd name="connsiteX73" fmla="*/ 936734 w 988147"/>
                <a:gd name="connsiteY73" fmla="*/ 700149 h 987501"/>
                <a:gd name="connsiteX74" fmla="*/ 906462 w 988147"/>
                <a:gd name="connsiteY74" fmla="*/ 693485 h 987501"/>
                <a:gd name="connsiteX75" fmla="*/ 881711 w 988147"/>
                <a:gd name="connsiteY75" fmla="*/ 687774 h 987501"/>
                <a:gd name="connsiteX76" fmla="*/ 868765 w 988147"/>
                <a:gd name="connsiteY76" fmla="*/ 691772 h 987501"/>
                <a:gd name="connsiteX77" fmla="*/ 853154 w 988147"/>
                <a:gd name="connsiteY77" fmla="*/ 719759 h 987501"/>
                <a:gd name="connsiteX78" fmla="*/ 856961 w 988147"/>
                <a:gd name="connsiteY78" fmla="*/ 731753 h 987501"/>
                <a:gd name="connsiteX79" fmla="*/ 890279 w 988147"/>
                <a:gd name="connsiteY79" fmla="*/ 767546 h 987501"/>
                <a:gd name="connsiteX80" fmla="*/ 892373 w 988147"/>
                <a:gd name="connsiteY80" fmla="*/ 792106 h 987501"/>
                <a:gd name="connsiteX81" fmla="*/ 891040 w 988147"/>
                <a:gd name="connsiteY81" fmla="*/ 794010 h 987501"/>
                <a:gd name="connsiteX82" fmla="*/ 857532 w 988147"/>
                <a:gd name="connsiteY82" fmla="*/ 802387 h 987501"/>
                <a:gd name="connsiteX83" fmla="*/ 818884 w 988147"/>
                <a:gd name="connsiteY83" fmla="*/ 781825 h 987501"/>
                <a:gd name="connsiteX84" fmla="*/ 803843 w 988147"/>
                <a:gd name="connsiteY84" fmla="*/ 782396 h 987501"/>
                <a:gd name="connsiteX85" fmla="*/ 784233 w 988147"/>
                <a:gd name="connsiteY85" fmla="*/ 801625 h 987501"/>
                <a:gd name="connsiteX86" fmla="*/ 783281 w 988147"/>
                <a:gd name="connsiteY86" fmla="*/ 818189 h 987501"/>
                <a:gd name="connsiteX87" fmla="*/ 806128 w 988147"/>
                <a:gd name="connsiteY87" fmla="*/ 861407 h 987501"/>
                <a:gd name="connsiteX88" fmla="*/ 802320 w 988147"/>
                <a:gd name="connsiteY88" fmla="*/ 883873 h 987501"/>
                <a:gd name="connsiteX89" fmla="*/ 798512 w 988147"/>
                <a:gd name="connsiteY89" fmla="*/ 887300 h 987501"/>
                <a:gd name="connsiteX90" fmla="*/ 765766 w 988147"/>
                <a:gd name="connsiteY90" fmla="*/ 886157 h 987501"/>
                <a:gd name="connsiteX91" fmla="*/ 733781 w 988147"/>
                <a:gd name="connsiteY91" fmla="*/ 856266 h 987501"/>
                <a:gd name="connsiteX92" fmla="*/ 717407 w 988147"/>
                <a:gd name="connsiteY92" fmla="*/ 853030 h 987501"/>
                <a:gd name="connsiteX93" fmla="*/ 694941 w 988147"/>
                <a:gd name="connsiteY93" fmla="*/ 865786 h 987501"/>
                <a:gd name="connsiteX94" fmla="*/ 689420 w 988147"/>
                <a:gd name="connsiteY94" fmla="*/ 882540 h 987501"/>
                <a:gd name="connsiteX95" fmla="*/ 700844 w 988147"/>
                <a:gd name="connsiteY95" fmla="*/ 932421 h 987501"/>
                <a:gd name="connsiteX96" fmla="*/ 693418 w 988147"/>
                <a:gd name="connsiteY96" fmla="*/ 948985 h 987501"/>
                <a:gd name="connsiteX97" fmla="*/ 679330 w 988147"/>
                <a:gd name="connsiteY97" fmla="*/ 955268 h 987501"/>
                <a:gd name="connsiteX98" fmla="*/ 657816 w 988147"/>
                <a:gd name="connsiteY98" fmla="*/ 947653 h 987501"/>
                <a:gd name="connsiteX99" fmla="*/ 632875 w 988147"/>
                <a:gd name="connsiteY99" fmla="*/ 907481 h 987501"/>
                <a:gd name="connsiteX100" fmla="*/ 614217 w 988147"/>
                <a:gd name="connsiteY100" fmla="*/ 898723 h 987501"/>
                <a:gd name="connsiteX101" fmla="*/ 594226 w 988147"/>
                <a:gd name="connsiteY101" fmla="*/ 904054 h 987501"/>
                <a:gd name="connsiteX102" fmla="*/ 582042 w 988147"/>
                <a:gd name="connsiteY102" fmla="*/ 920617 h 987501"/>
                <a:gd name="connsiteX103" fmla="*/ 580709 w 988147"/>
                <a:gd name="connsiteY103" fmla="*/ 965549 h 987501"/>
                <a:gd name="connsiteX104" fmla="*/ 563384 w 988147"/>
                <a:gd name="connsiteY104" fmla="*/ 986111 h 987501"/>
                <a:gd name="connsiteX105" fmla="*/ 552532 w 988147"/>
                <a:gd name="connsiteY105" fmla="*/ 987443 h 987501"/>
                <a:gd name="connsiteX106" fmla="*/ 535016 w 988147"/>
                <a:gd name="connsiteY106" fmla="*/ 975639 h 987501"/>
                <a:gd name="connsiteX107" fmla="*/ 520356 w 988147"/>
                <a:gd name="connsiteY107" fmla="*/ 927852 h 987501"/>
                <a:gd name="connsiteX108" fmla="*/ 506648 w 988147"/>
                <a:gd name="connsiteY108" fmla="*/ 916048 h 987501"/>
                <a:gd name="connsiteX109" fmla="*/ 481517 w 988147"/>
                <a:gd name="connsiteY109" fmla="*/ 916238 h 987501"/>
                <a:gd name="connsiteX110" fmla="*/ 469332 w 988147"/>
                <a:gd name="connsiteY110" fmla="*/ 926710 h 987501"/>
                <a:gd name="connsiteX111" fmla="*/ 455434 w 988147"/>
                <a:gd name="connsiteY111" fmla="*/ 971832 h 987501"/>
                <a:gd name="connsiteX112" fmla="*/ 432017 w 988147"/>
                <a:gd name="connsiteY112" fmla="*/ 986872 h 987501"/>
                <a:gd name="connsiteX113" fmla="*/ 408409 w 988147"/>
                <a:gd name="connsiteY113" fmla="*/ 960218 h 987501"/>
                <a:gd name="connsiteX114" fmla="*/ 407266 w 988147"/>
                <a:gd name="connsiteY114" fmla="*/ 919285 h 987501"/>
                <a:gd name="connsiteX115" fmla="*/ 398699 w 988147"/>
                <a:gd name="connsiteY115" fmla="*/ 905577 h 987501"/>
                <a:gd name="connsiteX116" fmla="*/ 370902 w 988147"/>
                <a:gd name="connsiteY116" fmla="*/ 898532 h 987501"/>
                <a:gd name="connsiteX117" fmla="*/ 357575 w 988147"/>
                <a:gd name="connsiteY117" fmla="*/ 905577 h 987501"/>
                <a:gd name="connsiteX118" fmla="*/ 332254 w 988147"/>
                <a:gd name="connsiteY118" fmla="*/ 946129 h 987501"/>
                <a:gd name="connsiteX119" fmla="*/ 308645 w 988147"/>
                <a:gd name="connsiteY119" fmla="*/ 954697 h 987501"/>
                <a:gd name="connsiteX120" fmla="*/ 306932 w 988147"/>
                <a:gd name="connsiteY120" fmla="*/ 954126 h 987501"/>
                <a:gd name="connsiteX121" fmla="*/ 289797 w 988147"/>
                <a:gd name="connsiteY121" fmla="*/ 924235 h 987501"/>
                <a:gd name="connsiteX122" fmla="*/ 299507 w 988147"/>
                <a:gd name="connsiteY122" fmla="*/ 882159 h 987501"/>
                <a:gd name="connsiteX123" fmla="*/ 293224 w 988147"/>
                <a:gd name="connsiteY123" fmla="*/ 865024 h 987501"/>
                <a:gd name="connsiteX124" fmla="*/ 272853 w 988147"/>
                <a:gd name="connsiteY124" fmla="*/ 853220 h 987501"/>
                <a:gd name="connsiteX125" fmla="*/ 254385 w 988147"/>
                <a:gd name="connsiteY125" fmla="*/ 856647 h 987501"/>
                <a:gd name="connsiteX126" fmla="*/ 219925 w 988147"/>
                <a:gd name="connsiteY126" fmla="*/ 888823 h 987501"/>
                <a:gd name="connsiteX127" fmla="*/ 195746 w 988147"/>
                <a:gd name="connsiteY127" fmla="*/ 891107 h 987501"/>
                <a:gd name="connsiteX128" fmla="*/ 192319 w 988147"/>
                <a:gd name="connsiteY128" fmla="*/ 888823 h 987501"/>
                <a:gd name="connsiteX129" fmla="*/ 184703 w 988147"/>
                <a:gd name="connsiteY129" fmla="*/ 857028 h 987501"/>
                <a:gd name="connsiteX130" fmla="*/ 205265 w 988147"/>
                <a:gd name="connsiteY130" fmla="*/ 818379 h 987501"/>
                <a:gd name="connsiteX131" fmla="*/ 203742 w 988147"/>
                <a:gd name="connsiteY131" fmla="*/ 800293 h 987501"/>
                <a:gd name="connsiteX132" fmla="*/ 186607 w 988147"/>
                <a:gd name="connsiteY132" fmla="*/ 783348 h 987501"/>
                <a:gd name="connsiteX133" fmla="*/ 168901 w 988147"/>
                <a:gd name="connsiteY133" fmla="*/ 782015 h 987501"/>
                <a:gd name="connsiteX134" fmla="*/ 126064 w 988147"/>
                <a:gd name="connsiteY134" fmla="*/ 804672 h 987501"/>
                <a:gd name="connsiteX135" fmla="*/ 102647 w 988147"/>
                <a:gd name="connsiteY135" fmla="*/ 800293 h 987501"/>
                <a:gd name="connsiteX136" fmla="*/ 101123 w 988147"/>
                <a:gd name="connsiteY136" fmla="*/ 798579 h 987501"/>
                <a:gd name="connsiteX137" fmla="*/ 102075 w 988147"/>
                <a:gd name="connsiteY137" fmla="*/ 763548 h 987501"/>
                <a:gd name="connsiteX138" fmla="*/ 130824 w 988147"/>
                <a:gd name="connsiteY138" fmla="*/ 732895 h 987501"/>
                <a:gd name="connsiteX139" fmla="*/ 134251 w 988147"/>
                <a:gd name="connsiteY139" fmla="*/ 716141 h 987501"/>
                <a:gd name="connsiteX140" fmla="*/ 121114 w 988147"/>
                <a:gd name="connsiteY140" fmla="*/ 693295 h 987501"/>
                <a:gd name="connsiteX141" fmla="*/ 104551 w 988147"/>
                <a:gd name="connsiteY141" fmla="*/ 688535 h 987501"/>
                <a:gd name="connsiteX142" fmla="*/ 63046 w 988147"/>
                <a:gd name="connsiteY142" fmla="*/ 698055 h 987501"/>
                <a:gd name="connsiteX143" fmla="*/ 57525 w 988147"/>
                <a:gd name="connsiteY143" fmla="*/ 699387 h 987501"/>
                <a:gd name="connsiteX144" fmla="*/ 36963 w 988147"/>
                <a:gd name="connsiteY144" fmla="*/ 689297 h 987501"/>
                <a:gd name="connsiteX145" fmla="*/ 32203 w 988147"/>
                <a:gd name="connsiteY145" fmla="*/ 678255 h 987501"/>
                <a:gd name="connsiteX146" fmla="*/ 39819 w 988147"/>
                <a:gd name="connsiteY146" fmla="*/ 656741 h 987501"/>
                <a:gd name="connsiteX147" fmla="*/ 78848 w 988147"/>
                <a:gd name="connsiteY147" fmla="*/ 632371 h 987501"/>
                <a:gd name="connsiteX148" fmla="*/ 88177 w 988147"/>
                <a:gd name="connsiteY148" fmla="*/ 610477 h 987501"/>
                <a:gd name="connsiteX149" fmla="*/ 82275 w 988147"/>
                <a:gd name="connsiteY149" fmla="*/ 590676 h 987501"/>
                <a:gd name="connsiteX150" fmla="*/ 67996 w 988147"/>
                <a:gd name="connsiteY150" fmla="*/ 581157 h 987501"/>
                <a:gd name="connsiteX151" fmla="*/ 21922 w 988147"/>
                <a:gd name="connsiteY151" fmla="*/ 579824 h 987501"/>
                <a:gd name="connsiteX152" fmla="*/ 1360 w 988147"/>
                <a:gd name="connsiteY152" fmla="*/ 562499 h 987501"/>
                <a:gd name="connsiteX153" fmla="*/ 599 w 988147"/>
                <a:gd name="connsiteY153" fmla="*/ 558501 h 987501"/>
                <a:gd name="connsiteX154" fmla="*/ 17924 w 988147"/>
                <a:gd name="connsiteY154" fmla="*/ 532227 h 987501"/>
                <a:gd name="connsiteX155" fmla="*/ 59238 w 988147"/>
                <a:gd name="connsiteY155" fmla="*/ 519662 h 987501"/>
                <a:gd name="connsiteX156" fmla="*/ 71614 w 988147"/>
                <a:gd name="connsiteY156" fmla="*/ 505763 h 987501"/>
                <a:gd name="connsiteX157" fmla="*/ 71042 w 988147"/>
                <a:gd name="connsiteY157" fmla="*/ 479300 h 987501"/>
                <a:gd name="connsiteX158" fmla="*/ 61333 w 988147"/>
                <a:gd name="connsiteY158" fmla="*/ 468447 h 987501"/>
                <a:gd name="connsiteX159" fmla="*/ 17353 w 988147"/>
                <a:gd name="connsiteY159" fmla="*/ 454930 h 987501"/>
                <a:gd name="connsiteX160" fmla="*/ 599 w 988147"/>
                <a:gd name="connsiteY160" fmla="*/ 430560 h 987501"/>
                <a:gd name="connsiteX161" fmla="*/ 2312 w 988147"/>
                <a:gd name="connsiteY161" fmla="*/ 420470 h 987501"/>
                <a:gd name="connsiteX162" fmla="*/ 18115 w 988147"/>
                <a:gd name="connsiteY162" fmla="*/ 407904 h 987501"/>
                <a:gd name="connsiteX163" fmla="*/ 60761 w 988147"/>
                <a:gd name="connsiteY163" fmla="*/ 406572 h 987501"/>
                <a:gd name="connsiteX164" fmla="*/ 67044 w 988147"/>
                <a:gd name="connsiteY164" fmla="*/ 406381 h 987501"/>
                <a:gd name="connsiteX165" fmla="*/ 83989 w 988147"/>
                <a:gd name="connsiteY165" fmla="*/ 393054 h 987501"/>
                <a:gd name="connsiteX166" fmla="*/ 88938 w 988147"/>
                <a:gd name="connsiteY166" fmla="*/ 374206 h 987501"/>
                <a:gd name="connsiteX167" fmla="*/ 80943 w 988147"/>
                <a:gd name="connsiteY167" fmla="*/ 356309 h 987501"/>
                <a:gd name="connsiteX168" fmla="*/ 41913 w 988147"/>
                <a:gd name="connsiteY168" fmla="*/ 331940 h 987501"/>
                <a:gd name="connsiteX169" fmla="*/ 33155 w 988147"/>
                <a:gd name="connsiteY169" fmla="*/ 306999 h 987501"/>
                <a:gd name="connsiteX170" fmla="*/ 38676 w 988147"/>
                <a:gd name="connsiteY170" fmla="*/ 295005 h 987501"/>
                <a:gd name="connsiteX171" fmla="*/ 55811 w 988147"/>
                <a:gd name="connsiteY171" fmla="*/ 287770 h 987501"/>
                <a:gd name="connsiteX172" fmla="*/ 104551 w 988147"/>
                <a:gd name="connsiteY172" fmla="*/ 299003 h 987501"/>
                <a:gd name="connsiteX173" fmla="*/ 122256 w 988147"/>
                <a:gd name="connsiteY173" fmla="*/ 293101 h 987501"/>
                <a:gd name="connsiteX174" fmla="*/ 134251 w 988147"/>
                <a:gd name="connsiteY174" fmla="*/ 272158 h 987501"/>
                <a:gd name="connsiteX175" fmla="*/ 130824 w 988147"/>
                <a:gd name="connsiteY175" fmla="*/ 254262 h 987501"/>
                <a:gd name="connsiteX176" fmla="*/ 98458 w 988147"/>
                <a:gd name="connsiteY176" fmla="*/ 219802 h 987501"/>
                <a:gd name="connsiteX177" fmla="*/ 96554 w 988147"/>
                <a:gd name="connsiteY177" fmla="*/ 195242 h 987501"/>
                <a:gd name="connsiteX178" fmla="*/ 99791 w 988147"/>
                <a:gd name="connsiteY178" fmla="*/ 190482 h 987501"/>
                <a:gd name="connsiteX179" fmla="*/ 129110 w 988147"/>
                <a:gd name="connsiteY179" fmla="*/ 184009 h 987501"/>
                <a:gd name="connsiteX180" fmla="*/ 168711 w 988147"/>
                <a:gd name="connsiteY180" fmla="*/ 205142 h 987501"/>
                <a:gd name="connsiteX181" fmla="*/ 187369 w 988147"/>
                <a:gd name="connsiteY181" fmla="*/ 203428 h 987501"/>
                <a:gd name="connsiteX182" fmla="*/ 203361 w 988147"/>
                <a:gd name="connsiteY182" fmla="*/ 187626 h 987501"/>
                <a:gd name="connsiteX183" fmla="*/ 205456 w 988147"/>
                <a:gd name="connsiteY183" fmla="*/ 168587 h 987501"/>
                <a:gd name="connsiteX184" fmla="*/ 182419 w 988147"/>
                <a:gd name="connsiteY184" fmla="*/ 125370 h 987501"/>
                <a:gd name="connsiteX185" fmla="*/ 186417 w 988147"/>
                <a:gd name="connsiteY185" fmla="*/ 103475 h 987501"/>
                <a:gd name="connsiteX186" fmla="*/ 198411 w 988147"/>
                <a:gd name="connsiteY186" fmla="*/ 94527 h 987501"/>
                <a:gd name="connsiteX187" fmla="*/ 217831 w 988147"/>
                <a:gd name="connsiteY187" fmla="*/ 96621 h 987501"/>
                <a:gd name="connsiteX188" fmla="*/ 250768 w 988147"/>
                <a:gd name="connsiteY188" fmla="*/ 127273 h 987501"/>
                <a:gd name="connsiteX189" fmla="*/ 278564 w 988147"/>
                <a:gd name="connsiteY189" fmla="*/ 131272 h 987501"/>
                <a:gd name="connsiteX190" fmla="*/ 294176 w 988147"/>
                <a:gd name="connsiteY190" fmla="*/ 121562 h 987501"/>
                <a:gd name="connsiteX191" fmla="*/ 299507 w 988147"/>
                <a:gd name="connsiteY191" fmla="*/ 105189 h 987501"/>
                <a:gd name="connsiteX192" fmla="*/ 288465 w 988147"/>
                <a:gd name="connsiteY192" fmla="*/ 57592 h 987501"/>
                <a:gd name="connsiteX193" fmla="*/ 297794 w 988147"/>
                <a:gd name="connsiteY193" fmla="*/ 37220 h 987501"/>
                <a:gd name="connsiteX194" fmla="*/ 310549 w 988147"/>
                <a:gd name="connsiteY194" fmla="*/ 31889 h 987501"/>
                <a:gd name="connsiteX195" fmla="*/ 330731 w 988147"/>
                <a:gd name="connsiteY195" fmla="*/ 39124 h 987501"/>
                <a:gd name="connsiteX196" fmla="*/ 356243 w 988147"/>
                <a:gd name="connsiteY196" fmla="*/ 80248 h 987501"/>
                <a:gd name="connsiteX197" fmla="*/ 373949 w 988147"/>
                <a:gd name="connsiteY197" fmla="*/ 88815 h 987501"/>
                <a:gd name="connsiteX198" fmla="*/ 397747 w 988147"/>
                <a:gd name="connsiteY198" fmla="*/ 82152 h 987501"/>
                <a:gd name="connsiteX199" fmla="*/ 406505 w 988147"/>
                <a:gd name="connsiteY199" fmla="*/ 69396 h 987501"/>
                <a:gd name="connsiteX200" fmla="*/ 408409 w 988147"/>
                <a:gd name="connsiteY200" fmla="*/ 19895 h 987501"/>
                <a:gd name="connsiteX201" fmla="*/ 422497 w 988147"/>
                <a:gd name="connsiteY201" fmla="*/ 1808 h 987501"/>
                <a:gd name="connsiteX202" fmla="*/ 427638 w 988147"/>
                <a:gd name="connsiteY202" fmla="*/ 666 h 987501"/>
                <a:gd name="connsiteX203" fmla="*/ 456005 w 988147"/>
                <a:gd name="connsiteY203" fmla="*/ 17991 h 987501"/>
                <a:gd name="connsiteX204" fmla="*/ 468571 w 988147"/>
                <a:gd name="connsiteY204" fmla="*/ 59876 h 987501"/>
                <a:gd name="connsiteX205" fmla="*/ 480946 w 988147"/>
                <a:gd name="connsiteY205" fmla="*/ 71109 h 987501"/>
                <a:gd name="connsiteX206" fmla="*/ 507981 w 988147"/>
                <a:gd name="connsiteY206" fmla="*/ 71109 h 987501"/>
                <a:gd name="connsiteX207" fmla="*/ 519975 w 988147"/>
                <a:gd name="connsiteY207" fmla="*/ 60257 h 987501"/>
                <a:gd name="connsiteX208" fmla="*/ 534064 w 988147"/>
                <a:gd name="connsiteY208" fmla="*/ 13993 h 987501"/>
                <a:gd name="connsiteX209" fmla="*/ 553293 w 988147"/>
                <a:gd name="connsiteY209" fmla="*/ 95 h 98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</a:cxnLst>
              <a:rect l="l" t="t" r="r" b="b"/>
              <a:pathLst>
                <a:path w="988147" h="987501">
                  <a:moveTo>
                    <a:pt x="494461" y="421567"/>
                  </a:moveTo>
                  <a:cubicBezTo>
                    <a:pt x="451560" y="421567"/>
                    <a:pt x="422857" y="456752"/>
                    <a:pt x="423011" y="492709"/>
                  </a:cubicBezTo>
                  <a:cubicBezTo>
                    <a:pt x="423166" y="532523"/>
                    <a:pt x="454492" y="564468"/>
                    <a:pt x="494153" y="564468"/>
                  </a:cubicBezTo>
                  <a:cubicBezTo>
                    <a:pt x="533813" y="564468"/>
                    <a:pt x="565603" y="532986"/>
                    <a:pt x="565757" y="493172"/>
                  </a:cubicBezTo>
                  <a:cubicBezTo>
                    <a:pt x="565912" y="453512"/>
                    <a:pt x="534739" y="421567"/>
                    <a:pt x="494461" y="421567"/>
                  </a:cubicBezTo>
                  <a:close/>
                  <a:moveTo>
                    <a:pt x="494770" y="209069"/>
                  </a:moveTo>
                  <a:cubicBezTo>
                    <a:pt x="650788" y="209378"/>
                    <a:pt x="778719" y="337000"/>
                    <a:pt x="778410" y="493480"/>
                  </a:cubicBezTo>
                  <a:cubicBezTo>
                    <a:pt x="778102" y="648263"/>
                    <a:pt x="652485" y="777121"/>
                    <a:pt x="493690" y="776812"/>
                  </a:cubicBezTo>
                  <a:cubicBezTo>
                    <a:pt x="333660" y="776349"/>
                    <a:pt x="209278" y="645794"/>
                    <a:pt x="210512" y="492554"/>
                  </a:cubicBezTo>
                  <a:cubicBezTo>
                    <a:pt x="209586" y="337154"/>
                    <a:pt x="337981" y="208760"/>
                    <a:pt x="494770" y="209069"/>
                  </a:cubicBezTo>
                  <a:close/>
                  <a:moveTo>
                    <a:pt x="494464" y="132604"/>
                  </a:moveTo>
                  <a:cubicBezTo>
                    <a:pt x="293795" y="132414"/>
                    <a:pt x="134251" y="293291"/>
                    <a:pt x="133489" y="491485"/>
                  </a:cubicBezTo>
                  <a:cubicBezTo>
                    <a:pt x="132728" y="694437"/>
                    <a:pt x="297413" y="853982"/>
                    <a:pt x="493893" y="853411"/>
                  </a:cubicBezTo>
                  <a:cubicBezTo>
                    <a:pt x="689801" y="854172"/>
                    <a:pt x="855057" y="696531"/>
                    <a:pt x="854867" y="492817"/>
                  </a:cubicBezTo>
                  <a:cubicBezTo>
                    <a:pt x="854677" y="292530"/>
                    <a:pt x="693990" y="132795"/>
                    <a:pt x="494464" y="132604"/>
                  </a:cubicBezTo>
                  <a:close/>
                  <a:moveTo>
                    <a:pt x="553293" y="95"/>
                  </a:moveTo>
                  <a:cubicBezTo>
                    <a:pt x="555007" y="95"/>
                    <a:pt x="556720" y="95"/>
                    <a:pt x="558434" y="285"/>
                  </a:cubicBezTo>
                  <a:cubicBezTo>
                    <a:pt x="575378" y="1999"/>
                    <a:pt x="580138" y="7139"/>
                    <a:pt x="580519" y="24083"/>
                  </a:cubicBezTo>
                  <a:cubicBezTo>
                    <a:pt x="580900" y="38934"/>
                    <a:pt x="581471" y="53594"/>
                    <a:pt x="581851" y="68444"/>
                  </a:cubicBezTo>
                  <a:cubicBezTo>
                    <a:pt x="582042" y="74346"/>
                    <a:pt x="584136" y="78915"/>
                    <a:pt x="589657" y="81390"/>
                  </a:cubicBezTo>
                  <a:cubicBezTo>
                    <a:pt x="598606" y="85388"/>
                    <a:pt x="607934" y="88054"/>
                    <a:pt x="617835" y="88815"/>
                  </a:cubicBezTo>
                  <a:cubicBezTo>
                    <a:pt x="623927" y="89196"/>
                    <a:pt x="628116" y="86721"/>
                    <a:pt x="631162" y="81771"/>
                  </a:cubicBezTo>
                  <a:cubicBezTo>
                    <a:pt x="639539" y="68253"/>
                    <a:pt x="648106" y="54736"/>
                    <a:pt x="656483" y="41218"/>
                  </a:cubicBezTo>
                  <a:cubicBezTo>
                    <a:pt x="663718" y="29795"/>
                    <a:pt x="668097" y="28272"/>
                    <a:pt x="681043" y="32651"/>
                  </a:cubicBezTo>
                  <a:cubicBezTo>
                    <a:pt x="682566" y="33222"/>
                    <a:pt x="683899" y="33603"/>
                    <a:pt x="685422" y="34174"/>
                  </a:cubicBezTo>
                  <a:cubicBezTo>
                    <a:pt x="700463" y="40647"/>
                    <a:pt x="702938" y="45407"/>
                    <a:pt x="699320" y="61400"/>
                  </a:cubicBezTo>
                  <a:cubicBezTo>
                    <a:pt x="696084" y="75678"/>
                    <a:pt x="692847" y="89767"/>
                    <a:pt x="689420" y="104046"/>
                  </a:cubicBezTo>
                  <a:cubicBezTo>
                    <a:pt x="687516" y="111852"/>
                    <a:pt x="689420" y="117944"/>
                    <a:pt x="696274" y="122514"/>
                  </a:cubicBezTo>
                  <a:cubicBezTo>
                    <a:pt x="703319" y="127273"/>
                    <a:pt x="710363" y="131652"/>
                    <a:pt x="718359" y="134699"/>
                  </a:cubicBezTo>
                  <a:cubicBezTo>
                    <a:pt x="724071" y="136793"/>
                    <a:pt x="728640" y="135460"/>
                    <a:pt x="733019" y="131272"/>
                  </a:cubicBezTo>
                  <a:cubicBezTo>
                    <a:pt x="744632" y="120229"/>
                    <a:pt x="756246" y="109567"/>
                    <a:pt x="768050" y="98715"/>
                  </a:cubicBezTo>
                  <a:cubicBezTo>
                    <a:pt x="777760" y="89577"/>
                    <a:pt x="783091" y="89196"/>
                    <a:pt x="793943" y="96621"/>
                  </a:cubicBezTo>
                  <a:cubicBezTo>
                    <a:pt x="794514" y="97002"/>
                    <a:pt x="794895" y="97192"/>
                    <a:pt x="795275" y="97573"/>
                  </a:cubicBezTo>
                  <a:cubicBezTo>
                    <a:pt x="813743" y="110900"/>
                    <a:pt x="811078" y="116612"/>
                    <a:pt x="803462" y="130510"/>
                  </a:cubicBezTo>
                  <a:cubicBezTo>
                    <a:pt x="796609" y="143076"/>
                    <a:pt x="790135" y="156022"/>
                    <a:pt x="783091" y="168587"/>
                  </a:cubicBezTo>
                  <a:cubicBezTo>
                    <a:pt x="779474" y="175251"/>
                    <a:pt x="780235" y="180963"/>
                    <a:pt x="784804" y="186674"/>
                  </a:cubicBezTo>
                  <a:cubicBezTo>
                    <a:pt x="789945" y="192957"/>
                    <a:pt x="795657" y="198669"/>
                    <a:pt x="801939" y="203619"/>
                  </a:cubicBezTo>
                  <a:cubicBezTo>
                    <a:pt x="807270" y="207807"/>
                    <a:pt x="812791" y="208378"/>
                    <a:pt x="819074" y="205142"/>
                  </a:cubicBezTo>
                  <a:cubicBezTo>
                    <a:pt x="833353" y="197336"/>
                    <a:pt x="847822" y="189721"/>
                    <a:pt x="862292" y="182295"/>
                  </a:cubicBezTo>
                  <a:cubicBezTo>
                    <a:pt x="872573" y="176965"/>
                    <a:pt x="878475" y="178107"/>
                    <a:pt x="885900" y="187246"/>
                  </a:cubicBezTo>
                  <a:cubicBezTo>
                    <a:pt x="888565" y="190291"/>
                    <a:pt x="891040" y="193528"/>
                    <a:pt x="893135" y="196955"/>
                  </a:cubicBezTo>
                  <a:cubicBezTo>
                    <a:pt x="898465" y="205332"/>
                    <a:pt x="897894" y="210853"/>
                    <a:pt x="891231" y="218279"/>
                  </a:cubicBezTo>
                  <a:cubicBezTo>
                    <a:pt x="879807" y="230654"/>
                    <a:pt x="868384" y="243219"/>
                    <a:pt x="856771" y="255404"/>
                  </a:cubicBezTo>
                  <a:cubicBezTo>
                    <a:pt x="852392" y="259973"/>
                    <a:pt x="851440" y="264924"/>
                    <a:pt x="853725" y="270635"/>
                  </a:cubicBezTo>
                  <a:cubicBezTo>
                    <a:pt x="857151" y="278822"/>
                    <a:pt x="861340" y="286437"/>
                    <a:pt x="866861" y="293481"/>
                  </a:cubicBezTo>
                  <a:cubicBezTo>
                    <a:pt x="871240" y="299193"/>
                    <a:pt x="876571" y="300716"/>
                    <a:pt x="883615" y="299003"/>
                  </a:cubicBezTo>
                  <a:cubicBezTo>
                    <a:pt x="899798" y="295005"/>
                    <a:pt x="916172" y="291387"/>
                    <a:pt x="932354" y="287960"/>
                  </a:cubicBezTo>
                  <a:cubicBezTo>
                    <a:pt x="940922" y="286056"/>
                    <a:pt x="946063" y="288532"/>
                    <a:pt x="950441" y="296337"/>
                  </a:cubicBezTo>
                  <a:cubicBezTo>
                    <a:pt x="952726" y="300526"/>
                    <a:pt x="954630" y="304905"/>
                    <a:pt x="956153" y="309474"/>
                  </a:cubicBezTo>
                  <a:cubicBezTo>
                    <a:pt x="959389" y="319945"/>
                    <a:pt x="957676" y="324896"/>
                    <a:pt x="948347" y="330798"/>
                  </a:cubicBezTo>
                  <a:cubicBezTo>
                    <a:pt x="935020" y="339175"/>
                    <a:pt x="921883" y="347932"/>
                    <a:pt x="908175" y="355738"/>
                  </a:cubicBezTo>
                  <a:cubicBezTo>
                    <a:pt x="900369" y="360307"/>
                    <a:pt x="898275" y="366400"/>
                    <a:pt x="899608" y="374396"/>
                  </a:cubicBezTo>
                  <a:cubicBezTo>
                    <a:pt x="900750" y="381821"/>
                    <a:pt x="902845" y="389056"/>
                    <a:pt x="905510" y="396100"/>
                  </a:cubicBezTo>
                  <a:cubicBezTo>
                    <a:pt x="907985" y="402573"/>
                    <a:pt x="912364" y="406001"/>
                    <a:pt x="919789" y="406191"/>
                  </a:cubicBezTo>
                  <a:cubicBezTo>
                    <a:pt x="936543" y="406381"/>
                    <a:pt x="953107" y="407524"/>
                    <a:pt x="969861" y="408095"/>
                  </a:cubicBezTo>
                  <a:cubicBezTo>
                    <a:pt x="978999" y="408476"/>
                    <a:pt x="983569" y="412093"/>
                    <a:pt x="986044" y="420851"/>
                  </a:cubicBezTo>
                  <a:cubicBezTo>
                    <a:pt x="987567" y="425801"/>
                    <a:pt x="988138" y="430941"/>
                    <a:pt x="988138" y="436272"/>
                  </a:cubicBezTo>
                  <a:cubicBezTo>
                    <a:pt x="988138" y="446553"/>
                    <a:pt x="985282" y="450742"/>
                    <a:pt x="975763" y="453788"/>
                  </a:cubicBezTo>
                  <a:cubicBezTo>
                    <a:pt x="960722" y="458548"/>
                    <a:pt x="945681" y="463117"/>
                    <a:pt x="930641" y="467686"/>
                  </a:cubicBezTo>
                  <a:cubicBezTo>
                    <a:pt x="919789" y="470923"/>
                    <a:pt x="916933" y="474350"/>
                    <a:pt x="916552" y="485582"/>
                  </a:cubicBezTo>
                  <a:cubicBezTo>
                    <a:pt x="916362" y="493388"/>
                    <a:pt x="915791" y="501384"/>
                    <a:pt x="917504" y="509191"/>
                  </a:cubicBezTo>
                  <a:cubicBezTo>
                    <a:pt x="918647" y="514521"/>
                    <a:pt x="921883" y="517758"/>
                    <a:pt x="927214" y="519471"/>
                  </a:cubicBezTo>
                  <a:cubicBezTo>
                    <a:pt x="943016" y="524231"/>
                    <a:pt x="958818" y="528991"/>
                    <a:pt x="974620" y="533941"/>
                  </a:cubicBezTo>
                  <a:cubicBezTo>
                    <a:pt x="985663" y="537368"/>
                    <a:pt x="988329" y="541176"/>
                    <a:pt x="988138" y="552789"/>
                  </a:cubicBezTo>
                  <a:cubicBezTo>
                    <a:pt x="988138" y="553931"/>
                    <a:pt x="988138" y="555074"/>
                    <a:pt x="988138" y="556216"/>
                  </a:cubicBezTo>
                  <a:cubicBezTo>
                    <a:pt x="987377" y="574113"/>
                    <a:pt x="981665" y="579824"/>
                    <a:pt x="963768" y="580395"/>
                  </a:cubicBezTo>
                  <a:cubicBezTo>
                    <a:pt x="948728" y="580776"/>
                    <a:pt x="933878" y="581538"/>
                    <a:pt x="918837" y="581728"/>
                  </a:cubicBezTo>
                  <a:cubicBezTo>
                    <a:pt x="913125" y="581918"/>
                    <a:pt x="909127" y="584394"/>
                    <a:pt x="906843" y="589153"/>
                  </a:cubicBezTo>
                  <a:cubicBezTo>
                    <a:pt x="902654" y="598101"/>
                    <a:pt x="899989" y="607430"/>
                    <a:pt x="899227" y="617330"/>
                  </a:cubicBezTo>
                  <a:cubicBezTo>
                    <a:pt x="898656" y="623613"/>
                    <a:pt x="901321" y="627802"/>
                    <a:pt x="906652" y="631038"/>
                  </a:cubicBezTo>
                  <a:cubicBezTo>
                    <a:pt x="919979" y="639225"/>
                    <a:pt x="933116" y="647412"/>
                    <a:pt x="946253" y="655789"/>
                  </a:cubicBezTo>
                  <a:cubicBezTo>
                    <a:pt x="958247" y="663214"/>
                    <a:pt x="959770" y="667783"/>
                    <a:pt x="955201" y="681110"/>
                  </a:cubicBezTo>
                  <a:cubicBezTo>
                    <a:pt x="953678" y="685680"/>
                    <a:pt x="951584" y="690058"/>
                    <a:pt x="948918" y="694057"/>
                  </a:cubicBezTo>
                  <a:cubicBezTo>
                    <a:pt x="946443" y="697674"/>
                    <a:pt x="942445" y="700149"/>
                    <a:pt x="936734" y="700149"/>
                  </a:cubicBezTo>
                  <a:cubicBezTo>
                    <a:pt x="926643" y="697864"/>
                    <a:pt x="916552" y="695579"/>
                    <a:pt x="906462" y="693485"/>
                  </a:cubicBezTo>
                  <a:cubicBezTo>
                    <a:pt x="898275" y="691581"/>
                    <a:pt x="889898" y="689868"/>
                    <a:pt x="881711" y="687774"/>
                  </a:cubicBezTo>
                  <a:cubicBezTo>
                    <a:pt x="876381" y="686441"/>
                    <a:pt x="872192" y="687964"/>
                    <a:pt x="868765" y="691772"/>
                  </a:cubicBezTo>
                  <a:cubicBezTo>
                    <a:pt x="861721" y="699959"/>
                    <a:pt x="856199" y="709288"/>
                    <a:pt x="853154" y="719759"/>
                  </a:cubicBezTo>
                  <a:cubicBezTo>
                    <a:pt x="851630" y="724709"/>
                    <a:pt x="853915" y="728326"/>
                    <a:pt x="856961" y="731753"/>
                  </a:cubicBezTo>
                  <a:cubicBezTo>
                    <a:pt x="868004" y="743748"/>
                    <a:pt x="879236" y="755742"/>
                    <a:pt x="890279" y="767546"/>
                  </a:cubicBezTo>
                  <a:cubicBezTo>
                    <a:pt x="898656" y="776494"/>
                    <a:pt x="899037" y="781825"/>
                    <a:pt x="892373" y="792106"/>
                  </a:cubicBezTo>
                  <a:cubicBezTo>
                    <a:pt x="891992" y="792677"/>
                    <a:pt x="891612" y="793439"/>
                    <a:pt x="891040" y="794010"/>
                  </a:cubicBezTo>
                  <a:cubicBezTo>
                    <a:pt x="878475" y="810954"/>
                    <a:pt x="872954" y="811145"/>
                    <a:pt x="857532" y="802387"/>
                  </a:cubicBezTo>
                  <a:cubicBezTo>
                    <a:pt x="844966" y="795152"/>
                    <a:pt x="831640" y="788679"/>
                    <a:pt x="818884" y="781825"/>
                  </a:cubicBezTo>
                  <a:cubicBezTo>
                    <a:pt x="813553" y="778969"/>
                    <a:pt x="808603" y="778969"/>
                    <a:pt x="803843" y="782396"/>
                  </a:cubicBezTo>
                  <a:cubicBezTo>
                    <a:pt x="796227" y="787727"/>
                    <a:pt x="789754" y="794200"/>
                    <a:pt x="784233" y="801625"/>
                  </a:cubicBezTo>
                  <a:cubicBezTo>
                    <a:pt x="780235" y="806956"/>
                    <a:pt x="780045" y="812287"/>
                    <a:pt x="783281" y="818189"/>
                  </a:cubicBezTo>
                  <a:cubicBezTo>
                    <a:pt x="791087" y="832468"/>
                    <a:pt x="798703" y="846937"/>
                    <a:pt x="806128" y="861407"/>
                  </a:cubicBezTo>
                  <a:cubicBezTo>
                    <a:pt x="811268" y="871498"/>
                    <a:pt x="810507" y="876067"/>
                    <a:pt x="802320" y="883873"/>
                  </a:cubicBezTo>
                  <a:cubicBezTo>
                    <a:pt x="800987" y="885015"/>
                    <a:pt x="799845" y="886348"/>
                    <a:pt x="798512" y="887300"/>
                  </a:cubicBezTo>
                  <a:cubicBezTo>
                    <a:pt x="786328" y="896248"/>
                    <a:pt x="780045" y="900627"/>
                    <a:pt x="765766" y="886157"/>
                  </a:cubicBezTo>
                  <a:cubicBezTo>
                    <a:pt x="755485" y="875686"/>
                    <a:pt x="744442" y="866357"/>
                    <a:pt x="733781" y="856266"/>
                  </a:cubicBezTo>
                  <a:cubicBezTo>
                    <a:pt x="728830" y="851507"/>
                    <a:pt x="723500" y="850555"/>
                    <a:pt x="717407" y="853030"/>
                  </a:cubicBezTo>
                  <a:cubicBezTo>
                    <a:pt x="709411" y="856266"/>
                    <a:pt x="701796" y="860455"/>
                    <a:pt x="694941" y="865786"/>
                  </a:cubicBezTo>
                  <a:cubicBezTo>
                    <a:pt x="689230" y="870165"/>
                    <a:pt x="687707" y="875686"/>
                    <a:pt x="689420" y="882540"/>
                  </a:cubicBezTo>
                  <a:cubicBezTo>
                    <a:pt x="693418" y="899104"/>
                    <a:pt x="697226" y="915858"/>
                    <a:pt x="700844" y="932421"/>
                  </a:cubicBezTo>
                  <a:cubicBezTo>
                    <a:pt x="702367" y="939656"/>
                    <a:pt x="699892" y="945177"/>
                    <a:pt x="693418" y="948985"/>
                  </a:cubicBezTo>
                  <a:cubicBezTo>
                    <a:pt x="689039" y="951651"/>
                    <a:pt x="684280" y="953745"/>
                    <a:pt x="679330" y="955268"/>
                  </a:cubicBezTo>
                  <a:cubicBezTo>
                    <a:pt x="669239" y="958504"/>
                    <a:pt x="663528" y="956600"/>
                    <a:pt x="657816" y="947653"/>
                  </a:cubicBezTo>
                  <a:cubicBezTo>
                    <a:pt x="649439" y="934325"/>
                    <a:pt x="640872" y="921189"/>
                    <a:pt x="632875" y="907481"/>
                  </a:cubicBezTo>
                  <a:cubicBezTo>
                    <a:pt x="628496" y="900056"/>
                    <a:pt x="622785" y="897200"/>
                    <a:pt x="614217" y="898723"/>
                  </a:cubicBezTo>
                  <a:cubicBezTo>
                    <a:pt x="607363" y="900056"/>
                    <a:pt x="600700" y="901769"/>
                    <a:pt x="594226" y="904054"/>
                  </a:cubicBezTo>
                  <a:cubicBezTo>
                    <a:pt x="585279" y="907290"/>
                    <a:pt x="582423" y="911098"/>
                    <a:pt x="582042" y="920617"/>
                  </a:cubicBezTo>
                  <a:cubicBezTo>
                    <a:pt x="581471" y="935658"/>
                    <a:pt x="581090" y="950508"/>
                    <a:pt x="580709" y="965549"/>
                  </a:cubicBezTo>
                  <a:cubicBezTo>
                    <a:pt x="580328" y="979257"/>
                    <a:pt x="576902" y="983636"/>
                    <a:pt x="563384" y="986111"/>
                  </a:cubicBezTo>
                  <a:cubicBezTo>
                    <a:pt x="559767" y="986872"/>
                    <a:pt x="556149" y="987253"/>
                    <a:pt x="552532" y="987443"/>
                  </a:cubicBezTo>
                  <a:cubicBezTo>
                    <a:pt x="543584" y="988015"/>
                    <a:pt x="537872" y="984397"/>
                    <a:pt x="535016" y="975639"/>
                  </a:cubicBezTo>
                  <a:cubicBezTo>
                    <a:pt x="529876" y="959647"/>
                    <a:pt x="524925" y="943845"/>
                    <a:pt x="520356" y="927852"/>
                  </a:cubicBezTo>
                  <a:cubicBezTo>
                    <a:pt x="518262" y="920617"/>
                    <a:pt x="513883" y="917190"/>
                    <a:pt x="506648" y="916048"/>
                  </a:cubicBezTo>
                  <a:cubicBezTo>
                    <a:pt x="498271" y="914906"/>
                    <a:pt x="489894" y="914906"/>
                    <a:pt x="481517" y="916238"/>
                  </a:cubicBezTo>
                  <a:cubicBezTo>
                    <a:pt x="475235" y="917190"/>
                    <a:pt x="471236" y="920427"/>
                    <a:pt x="469332" y="926710"/>
                  </a:cubicBezTo>
                  <a:cubicBezTo>
                    <a:pt x="464954" y="941750"/>
                    <a:pt x="460194" y="956791"/>
                    <a:pt x="455434" y="971832"/>
                  </a:cubicBezTo>
                  <a:cubicBezTo>
                    <a:pt x="451246" y="985349"/>
                    <a:pt x="445915" y="988776"/>
                    <a:pt x="432017" y="986872"/>
                  </a:cubicBezTo>
                  <a:cubicBezTo>
                    <a:pt x="411074" y="984016"/>
                    <a:pt x="408599" y="981160"/>
                    <a:pt x="408409" y="960218"/>
                  </a:cubicBezTo>
                  <a:cubicBezTo>
                    <a:pt x="408218" y="946510"/>
                    <a:pt x="407647" y="932992"/>
                    <a:pt x="407266" y="919285"/>
                  </a:cubicBezTo>
                  <a:cubicBezTo>
                    <a:pt x="407076" y="913002"/>
                    <a:pt x="404601" y="908052"/>
                    <a:pt x="398699" y="905577"/>
                  </a:cubicBezTo>
                  <a:cubicBezTo>
                    <a:pt x="389751" y="901769"/>
                    <a:pt x="380612" y="899104"/>
                    <a:pt x="370902" y="898532"/>
                  </a:cubicBezTo>
                  <a:cubicBezTo>
                    <a:pt x="365000" y="898152"/>
                    <a:pt x="360812" y="900436"/>
                    <a:pt x="357575" y="905577"/>
                  </a:cubicBezTo>
                  <a:cubicBezTo>
                    <a:pt x="349389" y="919285"/>
                    <a:pt x="340631" y="932612"/>
                    <a:pt x="332254" y="946129"/>
                  </a:cubicBezTo>
                  <a:cubicBezTo>
                    <a:pt x="325590" y="956791"/>
                    <a:pt x="320450" y="958695"/>
                    <a:pt x="308645" y="954697"/>
                  </a:cubicBezTo>
                  <a:cubicBezTo>
                    <a:pt x="308074" y="954506"/>
                    <a:pt x="307503" y="954316"/>
                    <a:pt x="306932" y="954126"/>
                  </a:cubicBezTo>
                  <a:cubicBezTo>
                    <a:pt x="288655" y="946701"/>
                    <a:pt x="285038" y="942512"/>
                    <a:pt x="289797" y="924235"/>
                  </a:cubicBezTo>
                  <a:cubicBezTo>
                    <a:pt x="293415" y="910336"/>
                    <a:pt x="296080" y="896248"/>
                    <a:pt x="299507" y="882159"/>
                  </a:cubicBezTo>
                  <a:cubicBezTo>
                    <a:pt x="301220" y="874924"/>
                    <a:pt x="299316" y="869403"/>
                    <a:pt x="293224" y="865024"/>
                  </a:cubicBezTo>
                  <a:cubicBezTo>
                    <a:pt x="286751" y="860455"/>
                    <a:pt x="280088" y="856457"/>
                    <a:pt x="272853" y="853220"/>
                  </a:cubicBezTo>
                  <a:cubicBezTo>
                    <a:pt x="265999" y="850174"/>
                    <a:pt x="260097" y="851316"/>
                    <a:pt x="254385" y="856647"/>
                  </a:cubicBezTo>
                  <a:cubicBezTo>
                    <a:pt x="242962" y="867499"/>
                    <a:pt x="231348" y="878161"/>
                    <a:pt x="219925" y="888823"/>
                  </a:cubicBezTo>
                  <a:cubicBezTo>
                    <a:pt x="211358" y="897010"/>
                    <a:pt x="205837" y="897390"/>
                    <a:pt x="195746" y="891107"/>
                  </a:cubicBezTo>
                  <a:cubicBezTo>
                    <a:pt x="194604" y="890346"/>
                    <a:pt x="193461" y="889584"/>
                    <a:pt x="192319" y="888823"/>
                  </a:cubicBezTo>
                  <a:cubicBezTo>
                    <a:pt x="177659" y="878352"/>
                    <a:pt x="176326" y="872830"/>
                    <a:pt x="184703" y="857028"/>
                  </a:cubicBezTo>
                  <a:cubicBezTo>
                    <a:pt x="191557" y="844082"/>
                    <a:pt x="198221" y="831135"/>
                    <a:pt x="205265" y="818379"/>
                  </a:cubicBezTo>
                  <a:cubicBezTo>
                    <a:pt x="208883" y="811716"/>
                    <a:pt x="208312" y="806004"/>
                    <a:pt x="203742" y="800293"/>
                  </a:cubicBezTo>
                  <a:cubicBezTo>
                    <a:pt x="198792" y="794010"/>
                    <a:pt x="193080" y="788298"/>
                    <a:pt x="186607" y="783348"/>
                  </a:cubicBezTo>
                  <a:cubicBezTo>
                    <a:pt x="180896" y="778969"/>
                    <a:pt x="175184" y="778589"/>
                    <a:pt x="168901" y="782015"/>
                  </a:cubicBezTo>
                  <a:cubicBezTo>
                    <a:pt x="154812" y="789631"/>
                    <a:pt x="140533" y="797246"/>
                    <a:pt x="126064" y="804672"/>
                  </a:cubicBezTo>
                  <a:cubicBezTo>
                    <a:pt x="115974" y="810002"/>
                    <a:pt x="110072" y="808670"/>
                    <a:pt x="102647" y="800293"/>
                  </a:cubicBezTo>
                  <a:cubicBezTo>
                    <a:pt x="102075" y="799721"/>
                    <a:pt x="101695" y="799150"/>
                    <a:pt x="101123" y="798579"/>
                  </a:cubicBezTo>
                  <a:cubicBezTo>
                    <a:pt x="87986" y="783348"/>
                    <a:pt x="88177" y="778017"/>
                    <a:pt x="102075" y="763548"/>
                  </a:cubicBezTo>
                  <a:cubicBezTo>
                    <a:pt x="111785" y="753267"/>
                    <a:pt x="120924" y="742796"/>
                    <a:pt x="130824" y="732895"/>
                  </a:cubicBezTo>
                  <a:cubicBezTo>
                    <a:pt x="135774" y="727755"/>
                    <a:pt x="136726" y="722424"/>
                    <a:pt x="134251" y="716141"/>
                  </a:cubicBezTo>
                  <a:cubicBezTo>
                    <a:pt x="131014" y="707955"/>
                    <a:pt x="126445" y="700339"/>
                    <a:pt x="121114" y="693295"/>
                  </a:cubicBezTo>
                  <a:cubicBezTo>
                    <a:pt x="116735" y="687583"/>
                    <a:pt x="110833" y="687012"/>
                    <a:pt x="104551" y="688535"/>
                  </a:cubicBezTo>
                  <a:cubicBezTo>
                    <a:pt x="90652" y="691772"/>
                    <a:pt x="76944" y="695008"/>
                    <a:pt x="63046" y="698055"/>
                  </a:cubicBezTo>
                  <a:cubicBezTo>
                    <a:pt x="61142" y="698435"/>
                    <a:pt x="59238" y="699007"/>
                    <a:pt x="57525" y="699387"/>
                  </a:cubicBezTo>
                  <a:cubicBezTo>
                    <a:pt x="47053" y="701291"/>
                    <a:pt x="41723" y="698816"/>
                    <a:pt x="36963" y="689297"/>
                  </a:cubicBezTo>
                  <a:cubicBezTo>
                    <a:pt x="35249" y="685680"/>
                    <a:pt x="33536" y="682062"/>
                    <a:pt x="32203" y="678255"/>
                  </a:cubicBezTo>
                  <a:cubicBezTo>
                    <a:pt x="28776" y="668164"/>
                    <a:pt x="30680" y="662452"/>
                    <a:pt x="39819" y="656741"/>
                  </a:cubicBezTo>
                  <a:cubicBezTo>
                    <a:pt x="52765" y="648554"/>
                    <a:pt x="65902" y="640367"/>
                    <a:pt x="78848" y="632371"/>
                  </a:cubicBezTo>
                  <a:cubicBezTo>
                    <a:pt x="89129" y="625898"/>
                    <a:pt x="90652" y="622280"/>
                    <a:pt x="88177" y="610477"/>
                  </a:cubicBezTo>
                  <a:cubicBezTo>
                    <a:pt x="86654" y="603813"/>
                    <a:pt x="84940" y="596959"/>
                    <a:pt x="82275" y="590676"/>
                  </a:cubicBezTo>
                  <a:cubicBezTo>
                    <a:pt x="79609" y="584394"/>
                    <a:pt x="75040" y="581347"/>
                    <a:pt x="67996" y="581157"/>
                  </a:cubicBezTo>
                  <a:cubicBezTo>
                    <a:pt x="52575" y="580966"/>
                    <a:pt x="37344" y="580395"/>
                    <a:pt x="21922" y="579824"/>
                  </a:cubicBezTo>
                  <a:cubicBezTo>
                    <a:pt x="8024" y="579443"/>
                    <a:pt x="3836" y="575826"/>
                    <a:pt x="1360" y="562499"/>
                  </a:cubicBezTo>
                  <a:cubicBezTo>
                    <a:pt x="1170" y="561166"/>
                    <a:pt x="789" y="559834"/>
                    <a:pt x="599" y="558501"/>
                  </a:cubicBezTo>
                  <a:cubicBezTo>
                    <a:pt x="-1496" y="541556"/>
                    <a:pt x="1360" y="537177"/>
                    <a:pt x="17924" y="532227"/>
                  </a:cubicBezTo>
                  <a:cubicBezTo>
                    <a:pt x="31632" y="528039"/>
                    <a:pt x="45340" y="523469"/>
                    <a:pt x="59238" y="519662"/>
                  </a:cubicBezTo>
                  <a:cubicBezTo>
                    <a:pt x="66854" y="517568"/>
                    <a:pt x="70852" y="513189"/>
                    <a:pt x="71614" y="505763"/>
                  </a:cubicBezTo>
                  <a:cubicBezTo>
                    <a:pt x="72375" y="497006"/>
                    <a:pt x="72756" y="488057"/>
                    <a:pt x="71042" y="479300"/>
                  </a:cubicBezTo>
                  <a:cubicBezTo>
                    <a:pt x="70090" y="473588"/>
                    <a:pt x="66854" y="470161"/>
                    <a:pt x="61333" y="468447"/>
                  </a:cubicBezTo>
                  <a:cubicBezTo>
                    <a:pt x="46673" y="464069"/>
                    <a:pt x="32013" y="459500"/>
                    <a:pt x="17353" y="454930"/>
                  </a:cubicBezTo>
                  <a:cubicBezTo>
                    <a:pt x="1360" y="449980"/>
                    <a:pt x="-353" y="447315"/>
                    <a:pt x="599" y="430560"/>
                  </a:cubicBezTo>
                  <a:cubicBezTo>
                    <a:pt x="789" y="427133"/>
                    <a:pt x="1551" y="423707"/>
                    <a:pt x="2312" y="420470"/>
                  </a:cubicBezTo>
                  <a:cubicBezTo>
                    <a:pt x="4597" y="412093"/>
                    <a:pt x="9357" y="408285"/>
                    <a:pt x="18115" y="407904"/>
                  </a:cubicBezTo>
                  <a:cubicBezTo>
                    <a:pt x="32393" y="407333"/>
                    <a:pt x="46482" y="406953"/>
                    <a:pt x="60761" y="406572"/>
                  </a:cubicBezTo>
                  <a:cubicBezTo>
                    <a:pt x="62856" y="406572"/>
                    <a:pt x="64950" y="406381"/>
                    <a:pt x="67044" y="406381"/>
                  </a:cubicBezTo>
                  <a:cubicBezTo>
                    <a:pt x="76563" y="406762"/>
                    <a:pt x="81513" y="401431"/>
                    <a:pt x="83989" y="393054"/>
                  </a:cubicBezTo>
                  <a:cubicBezTo>
                    <a:pt x="85892" y="386771"/>
                    <a:pt x="87606" y="380489"/>
                    <a:pt x="88938" y="374206"/>
                  </a:cubicBezTo>
                  <a:cubicBezTo>
                    <a:pt x="90652" y="365448"/>
                    <a:pt x="88558" y="361259"/>
                    <a:pt x="80943" y="356309"/>
                  </a:cubicBezTo>
                  <a:cubicBezTo>
                    <a:pt x="67996" y="348123"/>
                    <a:pt x="54859" y="339936"/>
                    <a:pt x="41913" y="331940"/>
                  </a:cubicBezTo>
                  <a:cubicBezTo>
                    <a:pt x="30300" y="324705"/>
                    <a:pt x="28586" y="320136"/>
                    <a:pt x="33155" y="306999"/>
                  </a:cubicBezTo>
                  <a:cubicBezTo>
                    <a:pt x="34488" y="302811"/>
                    <a:pt x="36201" y="298622"/>
                    <a:pt x="38676" y="295005"/>
                  </a:cubicBezTo>
                  <a:cubicBezTo>
                    <a:pt x="42674" y="288912"/>
                    <a:pt x="48196" y="285866"/>
                    <a:pt x="55811" y="287770"/>
                  </a:cubicBezTo>
                  <a:cubicBezTo>
                    <a:pt x="71994" y="291578"/>
                    <a:pt x="88368" y="295005"/>
                    <a:pt x="104551" y="299003"/>
                  </a:cubicBezTo>
                  <a:cubicBezTo>
                    <a:pt x="111975" y="300907"/>
                    <a:pt x="117687" y="299193"/>
                    <a:pt x="122256" y="293101"/>
                  </a:cubicBezTo>
                  <a:cubicBezTo>
                    <a:pt x="127016" y="286628"/>
                    <a:pt x="131205" y="279583"/>
                    <a:pt x="134251" y="272158"/>
                  </a:cubicBezTo>
                  <a:cubicBezTo>
                    <a:pt x="136916" y="265495"/>
                    <a:pt x="136155" y="259783"/>
                    <a:pt x="130824" y="254262"/>
                  </a:cubicBezTo>
                  <a:cubicBezTo>
                    <a:pt x="119781" y="243029"/>
                    <a:pt x="109310" y="231415"/>
                    <a:pt x="98458" y="219802"/>
                  </a:cubicBezTo>
                  <a:cubicBezTo>
                    <a:pt x="90081" y="210663"/>
                    <a:pt x="89700" y="205523"/>
                    <a:pt x="96554" y="195242"/>
                  </a:cubicBezTo>
                  <a:cubicBezTo>
                    <a:pt x="97696" y="193719"/>
                    <a:pt x="98648" y="192005"/>
                    <a:pt x="99791" y="190482"/>
                  </a:cubicBezTo>
                  <a:cubicBezTo>
                    <a:pt x="109500" y="177726"/>
                    <a:pt x="114831" y="176584"/>
                    <a:pt x="129110" y="184009"/>
                  </a:cubicBezTo>
                  <a:cubicBezTo>
                    <a:pt x="142437" y="191053"/>
                    <a:pt x="155764" y="197907"/>
                    <a:pt x="168711" y="205142"/>
                  </a:cubicBezTo>
                  <a:cubicBezTo>
                    <a:pt x="175565" y="208950"/>
                    <a:pt x="181657" y="208188"/>
                    <a:pt x="187369" y="203428"/>
                  </a:cubicBezTo>
                  <a:cubicBezTo>
                    <a:pt x="193080" y="198669"/>
                    <a:pt x="198411" y="193338"/>
                    <a:pt x="203361" y="187626"/>
                  </a:cubicBezTo>
                  <a:cubicBezTo>
                    <a:pt x="208312" y="181724"/>
                    <a:pt x="209454" y="175822"/>
                    <a:pt x="205456" y="168587"/>
                  </a:cubicBezTo>
                  <a:cubicBezTo>
                    <a:pt x="197459" y="154309"/>
                    <a:pt x="190034" y="139839"/>
                    <a:pt x="182419" y="125370"/>
                  </a:cubicBezTo>
                  <a:cubicBezTo>
                    <a:pt x="177469" y="115850"/>
                    <a:pt x="178611" y="110710"/>
                    <a:pt x="186417" y="103475"/>
                  </a:cubicBezTo>
                  <a:cubicBezTo>
                    <a:pt x="190034" y="100048"/>
                    <a:pt x="194032" y="97192"/>
                    <a:pt x="198411" y="94527"/>
                  </a:cubicBezTo>
                  <a:cubicBezTo>
                    <a:pt x="206027" y="90148"/>
                    <a:pt x="211358" y="90719"/>
                    <a:pt x="217831" y="96621"/>
                  </a:cubicBezTo>
                  <a:cubicBezTo>
                    <a:pt x="228873" y="106711"/>
                    <a:pt x="239916" y="116992"/>
                    <a:pt x="250768" y="127273"/>
                  </a:cubicBezTo>
                  <a:cubicBezTo>
                    <a:pt x="262191" y="138126"/>
                    <a:pt x="264666" y="138506"/>
                    <a:pt x="278564" y="131272"/>
                  </a:cubicBezTo>
                  <a:cubicBezTo>
                    <a:pt x="284086" y="128416"/>
                    <a:pt x="289226" y="125370"/>
                    <a:pt x="294176" y="121562"/>
                  </a:cubicBezTo>
                  <a:cubicBezTo>
                    <a:pt x="299507" y="117183"/>
                    <a:pt x="301220" y="112043"/>
                    <a:pt x="299507" y="105189"/>
                  </a:cubicBezTo>
                  <a:cubicBezTo>
                    <a:pt x="295509" y="89386"/>
                    <a:pt x="292082" y="73394"/>
                    <a:pt x="288465" y="57592"/>
                  </a:cubicBezTo>
                  <a:cubicBezTo>
                    <a:pt x="286180" y="47311"/>
                    <a:pt x="288655" y="42170"/>
                    <a:pt x="297794" y="37220"/>
                  </a:cubicBezTo>
                  <a:cubicBezTo>
                    <a:pt x="301982" y="35126"/>
                    <a:pt x="306170" y="33412"/>
                    <a:pt x="310549" y="31889"/>
                  </a:cubicBezTo>
                  <a:cubicBezTo>
                    <a:pt x="319878" y="29034"/>
                    <a:pt x="325209" y="30747"/>
                    <a:pt x="330731" y="39124"/>
                  </a:cubicBezTo>
                  <a:cubicBezTo>
                    <a:pt x="339488" y="52642"/>
                    <a:pt x="348246" y="66159"/>
                    <a:pt x="356243" y="80248"/>
                  </a:cubicBezTo>
                  <a:cubicBezTo>
                    <a:pt x="360431" y="87483"/>
                    <a:pt x="366142" y="89957"/>
                    <a:pt x="373949" y="88815"/>
                  </a:cubicBezTo>
                  <a:cubicBezTo>
                    <a:pt x="382135" y="87483"/>
                    <a:pt x="390132" y="85388"/>
                    <a:pt x="397747" y="82152"/>
                  </a:cubicBezTo>
                  <a:cubicBezTo>
                    <a:pt x="403268" y="79677"/>
                    <a:pt x="406314" y="75869"/>
                    <a:pt x="406505" y="69396"/>
                  </a:cubicBezTo>
                  <a:cubicBezTo>
                    <a:pt x="406886" y="52832"/>
                    <a:pt x="407837" y="36459"/>
                    <a:pt x="408409" y="19895"/>
                  </a:cubicBezTo>
                  <a:cubicBezTo>
                    <a:pt x="408789" y="9233"/>
                    <a:pt x="412216" y="4664"/>
                    <a:pt x="422497" y="1808"/>
                  </a:cubicBezTo>
                  <a:cubicBezTo>
                    <a:pt x="424210" y="1427"/>
                    <a:pt x="425924" y="856"/>
                    <a:pt x="427638" y="666"/>
                  </a:cubicBezTo>
                  <a:cubicBezTo>
                    <a:pt x="446486" y="-1429"/>
                    <a:pt x="451056" y="666"/>
                    <a:pt x="456005" y="17991"/>
                  </a:cubicBezTo>
                  <a:cubicBezTo>
                    <a:pt x="460003" y="32080"/>
                    <a:pt x="464763" y="45788"/>
                    <a:pt x="468571" y="59876"/>
                  </a:cubicBezTo>
                  <a:cubicBezTo>
                    <a:pt x="470475" y="66540"/>
                    <a:pt x="474473" y="70157"/>
                    <a:pt x="480946" y="71109"/>
                  </a:cubicBezTo>
                  <a:cubicBezTo>
                    <a:pt x="489894" y="72252"/>
                    <a:pt x="499033" y="72252"/>
                    <a:pt x="507981" y="71109"/>
                  </a:cubicBezTo>
                  <a:cubicBezTo>
                    <a:pt x="514264" y="70348"/>
                    <a:pt x="518071" y="66540"/>
                    <a:pt x="519975" y="60257"/>
                  </a:cubicBezTo>
                  <a:cubicBezTo>
                    <a:pt x="524545" y="44836"/>
                    <a:pt x="529304" y="29415"/>
                    <a:pt x="534064" y="13993"/>
                  </a:cubicBezTo>
                  <a:cubicBezTo>
                    <a:pt x="537682" y="2570"/>
                    <a:pt x="541299" y="-96"/>
                    <a:pt x="553293" y="9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489CC29D-759A-4AF9-9B85-B691ABB324C9}"/>
                </a:ext>
              </a:extLst>
            </p:cNvPr>
            <p:cNvSpPr/>
            <p:nvPr/>
          </p:nvSpPr>
          <p:spPr>
            <a:xfrm>
              <a:off x="5869583" y="1545282"/>
              <a:ext cx="685579" cy="683455"/>
            </a:xfrm>
            <a:custGeom>
              <a:avLst/>
              <a:gdLst>
                <a:gd name="connsiteX0" fmla="*/ 342697 w 685579"/>
                <a:gd name="connsiteY0" fmla="*/ 242720 h 683455"/>
                <a:gd name="connsiteX1" fmla="*/ 244624 w 685579"/>
                <a:gd name="connsiteY1" fmla="*/ 340793 h 683455"/>
                <a:gd name="connsiteX2" fmla="*/ 342697 w 685579"/>
                <a:gd name="connsiteY2" fmla="*/ 438866 h 683455"/>
                <a:gd name="connsiteX3" fmla="*/ 440770 w 685579"/>
                <a:gd name="connsiteY3" fmla="*/ 340793 h 683455"/>
                <a:gd name="connsiteX4" fmla="*/ 342697 w 685579"/>
                <a:gd name="connsiteY4" fmla="*/ 242720 h 683455"/>
                <a:gd name="connsiteX5" fmla="*/ 342697 w 685579"/>
                <a:gd name="connsiteY5" fmla="*/ 179817 h 683455"/>
                <a:gd name="connsiteX6" fmla="*/ 503673 w 685579"/>
                <a:gd name="connsiteY6" fmla="*/ 340793 h 683455"/>
                <a:gd name="connsiteX7" fmla="*/ 342697 w 685579"/>
                <a:gd name="connsiteY7" fmla="*/ 501769 h 683455"/>
                <a:gd name="connsiteX8" fmla="*/ 181721 w 685579"/>
                <a:gd name="connsiteY8" fmla="*/ 340793 h 683455"/>
                <a:gd name="connsiteX9" fmla="*/ 342697 w 685579"/>
                <a:gd name="connsiteY9" fmla="*/ 179817 h 683455"/>
                <a:gd name="connsiteX10" fmla="*/ 342697 w 685579"/>
                <a:gd name="connsiteY10" fmla="*/ 141042 h 683455"/>
                <a:gd name="connsiteX11" fmla="*/ 142791 w 685579"/>
                <a:gd name="connsiteY11" fmla="*/ 340187 h 683455"/>
                <a:gd name="connsiteX12" fmla="*/ 341936 w 685579"/>
                <a:gd name="connsiteY12" fmla="*/ 540855 h 683455"/>
                <a:gd name="connsiteX13" fmla="*/ 542604 w 685579"/>
                <a:gd name="connsiteY13" fmla="*/ 341139 h 683455"/>
                <a:gd name="connsiteX14" fmla="*/ 342697 w 685579"/>
                <a:gd name="connsiteY14" fmla="*/ 141042 h 683455"/>
                <a:gd name="connsiteX15" fmla="*/ 393531 w 685579"/>
                <a:gd name="connsiteY15" fmla="*/ 346 h 683455"/>
                <a:gd name="connsiteX16" fmla="*/ 455216 w 685579"/>
                <a:gd name="connsiteY16" fmla="*/ 15006 h 683455"/>
                <a:gd name="connsiteX17" fmla="*/ 462451 w 685579"/>
                <a:gd name="connsiteY17" fmla="*/ 23954 h 683455"/>
                <a:gd name="connsiteX18" fmla="*/ 462832 w 685579"/>
                <a:gd name="connsiteY18" fmla="*/ 31379 h 683455"/>
                <a:gd name="connsiteX19" fmla="*/ 464354 w 685579"/>
                <a:gd name="connsiteY19" fmla="*/ 77453 h 683455"/>
                <a:gd name="connsiteX20" fmla="*/ 464926 w 685579"/>
                <a:gd name="connsiteY20" fmla="*/ 90209 h 683455"/>
                <a:gd name="connsiteX21" fmla="*/ 470828 w 685579"/>
                <a:gd name="connsiteY21" fmla="*/ 99728 h 683455"/>
                <a:gd name="connsiteX22" fmla="*/ 484726 w 685579"/>
                <a:gd name="connsiteY22" fmla="*/ 107724 h 683455"/>
                <a:gd name="connsiteX23" fmla="*/ 498053 w 685579"/>
                <a:gd name="connsiteY23" fmla="*/ 107724 h 683455"/>
                <a:gd name="connsiteX24" fmla="*/ 554408 w 685579"/>
                <a:gd name="connsiteY24" fmla="*/ 76310 h 683455"/>
                <a:gd name="connsiteX25" fmla="*/ 566402 w 685579"/>
                <a:gd name="connsiteY25" fmla="*/ 78024 h 683455"/>
                <a:gd name="connsiteX26" fmla="*/ 610191 w 685579"/>
                <a:gd name="connsiteY26" fmla="*/ 122765 h 683455"/>
                <a:gd name="connsiteX27" fmla="*/ 611714 w 685579"/>
                <a:gd name="connsiteY27" fmla="*/ 135140 h 683455"/>
                <a:gd name="connsiteX28" fmla="*/ 578968 w 685579"/>
                <a:gd name="connsiteY28" fmla="*/ 190353 h 683455"/>
                <a:gd name="connsiteX29" fmla="*/ 578777 w 685579"/>
                <a:gd name="connsiteY29" fmla="*/ 203108 h 683455"/>
                <a:gd name="connsiteX30" fmla="*/ 587154 w 685579"/>
                <a:gd name="connsiteY30" fmla="*/ 218530 h 683455"/>
                <a:gd name="connsiteX31" fmla="*/ 596864 w 685579"/>
                <a:gd name="connsiteY31" fmla="*/ 224622 h 683455"/>
                <a:gd name="connsiteX32" fmla="*/ 618759 w 685579"/>
                <a:gd name="connsiteY32" fmla="*/ 226145 h 683455"/>
                <a:gd name="connsiteX33" fmla="*/ 663309 w 685579"/>
                <a:gd name="connsiteY33" fmla="*/ 229001 h 683455"/>
                <a:gd name="connsiteX34" fmla="*/ 671877 w 685579"/>
                <a:gd name="connsiteY34" fmla="*/ 236236 h 683455"/>
                <a:gd name="connsiteX35" fmla="*/ 685394 w 685579"/>
                <a:gd name="connsiteY35" fmla="*/ 298302 h 683455"/>
                <a:gd name="connsiteX36" fmla="*/ 683300 w 685579"/>
                <a:gd name="connsiteY36" fmla="*/ 305918 h 683455"/>
                <a:gd name="connsiteX37" fmla="*/ 679492 w 685579"/>
                <a:gd name="connsiteY37" fmla="*/ 308583 h 683455"/>
                <a:gd name="connsiteX38" fmla="*/ 622186 w 685579"/>
                <a:gd name="connsiteY38" fmla="*/ 337141 h 683455"/>
                <a:gd name="connsiteX39" fmla="*/ 615712 w 685579"/>
                <a:gd name="connsiteY39" fmla="*/ 346851 h 683455"/>
                <a:gd name="connsiteX40" fmla="*/ 614380 w 685579"/>
                <a:gd name="connsiteY40" fmla="*/ 368365 h 683455"/>
                <a:gd name="connsiteX41" fmla="*/ 619330 w 685579"/>
                <a:gd name="connsiteY41" fmla="*/ 378645 h 683455"/>
                <a:gd name="connsiteX42" fmla="*/ 672258 w 685579"/>
                <a:gd name="connsiteY42" fmla="*/ 417675 h 683455"/>
                <a:gd name="connsiteX43" fmla="*/ 675875 w 685579"/>
                <a:gd name="connsiteY43" fmla="*/ 429479 h 683455"/>
                <a:gd name="connsiteX44" fmla="*/ 666165 w 685579"/>
                <a:gd name="connsiteY44" fmla="*/ 456324 h 683455"/>
                <a:gd name="connsiteX45" fmla="*/ 655123 w 685579"/>
                <a:gd name="connsiteY45" fmla="*/ 486214 h 683455"/>
                <a:gd name="connsiteX46" fmla="*/ 645794 w 685579"/>
                <a:gd name="connsiteY46" fmla="*/ 492307 h 683455"/>
                <a:gd name="connsiteX47" fmla="*/ 621995 w 685579"/>
                <a:gd name="connsiteY47" fmla="*/ 489832 h 683455"/>
                <a:gd name="connsiteX48" fmla="*/ 580872 w 685579"/>
                <a:gd name="connsiteY48" fmla="*/ 485453 h 683455"/>
                <a:gd name="connsiteX49" fmla="*/ 570400 w 685579"/>
                <a:gd name="connsiteY49" fmla="*/ 490212 h 683455"/>
                <a:gd name="connsiteX50" fmla="*/ 555550 w 685579"/>
                <a:gd name="connsiteY50" fmla="*/ 510394 h 683455"/>
                <a:gd name="connsiteX51" fmla="*/ 553837 w 685579"/>
                <a:gd name="connsiteY51" fmla="*/ 523149 h 683455"/>
                <a:gd name="connsiteX52" fmla="*/ 576873 w 685579"/>
                <a:gd name="connsiteY52" fmla="*/ 583693 h 683455"/>
                <a:gd name="connsiteX53" fmla="*/ 573447 w 685579"/>
                <a:gd name="connsiteY53" fmla="*/ 596068 h 683455"/>
                <a:gd name="connsiteX54" fmla="*/ 527944 w 685579"/>
                <a:gd name="connsiteY54" fmla="*/ 630528 h 683455"/>
                <a:gd name="connsiteX55" fmla="*/ 515569 w 685579"/>
                <a:gd name="connsiteY55" fmla="*/ 630337 h 683455"/>
                <a:gd name="connsiteX56" fmla="*/ 466258 w 685579"/>
                <a:gd name="connsiteY56" fmla="*/ 590546 h 683455"/>
                <a:gd name="connsiteX57" fmla="*/ 454645 w 685579"/>
                <a:gd name="connsiteY57" fmla="*/ 588262 h 683455"/>
                <a:gd name="connsiteX58" fmla="*/ 425706 w 685579"/>
                <a:gd name="connsiteY58" fmla="*/ 599304 h 683455"/>
                <a:gd name="connsiteX59" fmla="*/ 418662 w 685579"/>
                <a:gd name="connsiteY59" fmla="*/ 607681 h 683455"/>
                <a:gd name="connsiteX60" fmla="*/ 414663 w 685579"/>
                <a:gd name="connsiteY60" fmla="*/ 626720 h 683455"/>
                <a:gd name="connsiteX61" fmla="*/ 405144 w 685579"/>
                <a:gd name="connsiteY61" fmla="*/ 672223 h 683455"/>
                <a:gd name="connsiteX62" fmla="*/ 397148 w 685579"/>
                <a:gd name="connsiteY62" fmla="*/ 679838 h 683455"/>
                <a:gd name="connsiteX63" fmla="*/ 366876 w 685579"/>
                <a:gd name="connsiteY63" fmla="*/ 683075 h 683455"/>
                <a:gd name="connsiteX64" fmla="*/ 353930 w 685579"/>
                <a:gd name="connsiteY64" fmla="*/ 683455 h 683455"/>
                <a:gd name="connsiteX65" fmla="*/ 336034 w 685579"/>
                <a:gd name="connsiteY65" fmla="*/ 683455 h 683455"/>
                <a:gd name="connsiteX66" fmla="*/ 328989 w 685579"/>
                <a:gd name="connsiteY66" fmla="*/ 675459 h 683455"/>
                <a:gd name="connsiteX67" fmla="*/ 309379 w 685579"/>
                <a:gd name="connsiteY67" fmla="*/ 616058 h 683455"/>
                <a:gd name="connsiteX68" fmla="*/ 300050 w 685579"/>
                <a:gd name="connsiteY68" fmla="*/ 607681 h 683455"/>
                <a:gd name="connsiteX69" fmla="*/ 269588 w 685579"/>
                <a:gd name="connsiteY69" fmla="*/ 600827 h 683455"/>
                <a:gd name="connsiteX70" fmla="*/ 256071 w 685579"/>
                <a:gd name="connsiteY70" fmla="*/ 604825 h 683455"/>
                <a:gd name="connsiteX71" fmla="*/ 211520 w 685579"/>
                <a:gd name="connsiteY71" fmla="*/ 649947 h 683455"/>
                <a:gd name="connsiteX72" fmla="*/ 200097 w 685579"/>
                <a:gd name="connsiteY72" fmla="*/ 651851 h 683455"/>
                <a:gd name="connsiteX73" fmla="*/ 152310 w 685579"/>
                <a:gd name="connsiteY73" fmla="*/ 625007 h 683455"/>
                <a:gd name="connsiteX74" fmla="*/ 146979 w 685579"/>
                <a:gd name="connsiteY74" fmla="*/ 612822 h 683455"/>
                <a:gd name="connsiteX75" fmla="*/ 162591 w 685579"/>
                <a:gd name="connsiteY75" fmla="*/ 551327 h 683455"/>
                <a:gd name="connsiteX76" fmla="*/ 159735 w 685579"/>
                <a:gd name="connsiteY76" fmla="*/ 539523 h 683455"/>
                <a:gd name="connsiteX77" fmla="*/ 136698 w 685579"/>
                <a:gd name="connsiteY77" fmla="*/ 515534 h 683455"/>
                <a:gd name="connsiteX78" fmla="*/ 125656 w 685579"/>
                <a:gd name="connsiteY78" fmla="*/ 512297 h 683455"/>
                <a:gd name="connsiteX79" fmla="*/ 114613 w 685579"/>
                <a:gd name="connsiteY79" fmla="*/ 514772 h 683455"/>
                <a:gd name="connsiteX80" fmla="*/ 62828 w 685579"/>
                <a:gd name="connsiteY80" fmla="*/ 526386 h 683455"/>
                <a:gd name="connsiteX81" fmla="*/ 52166 w 685579"/>
                <a:gd name="connsiteY81" fmla="*/ 521626 h 683455"/>
                <a:gd name="connsiteX82" fmla="*/ 26083 w 685579"/>
                <a:gd name="connsiteY82" fmla="*/ 471174 h 683455"/>
                <a:gd name="connsiteX83" fmla="*/ 27987 w 685579"/>
                <a:gd name="connsiteY83" fmla="*/ 460322 h 683455"/>
                <a:gd name="connsiteX84" fmla="*/ 76155 w 685579"/>
                <a:gd name="connsiteY84" fmla="*/ 415581 h 683455"/>
                <a:gd name="connsiteX85" fmla="*/ 79963 w 685579"/>
                <a:gd name="connsiteY85" fmla="*/ 404729 h 683455"/>
                <a:gd name="connsiteX86" fmla="*/ 74251 w 685579"/>
                <a:gd name="connsiteY86" fmla="*/ 373696 h 683455"/>
                <a:gd name="connsiteX87" fmla="*/ 66826 w 685579"/>
                <a:gd name="connsiteY87" fmla="*/ 364938 h 683455"/>
                <a:gd name="connsiteX88" fmla="*/ 24750 w 685579"/>
                <a:gd name="connsiteY88" fmla="*/ 349516 h 683455"/>
                <a:gd name="connsiteX89" fmla="*/ 0 w 685579"/>
                <a:gd name="connsiteY89" fmla="*/ 340187 h 683455"/>
                <a:gd name="connsiteX90" fmla="*/ 0 w 685579"/>
                <a:gd name="connsiteY90" fmla="*/ 329526 h 683455"/>
                <a:gd name="connsiteX91" fmla="*/ 1713 w 685579"/>
                <a:gd name="connsiteY91" fmla="*/ 310868 h 683455"/>
                <a:gd name="connsiteX92" fmla="*/ 6473 w 685579"/>
                <a:gd name="connsiteY92" fmla="*/ 274504 h 683455"/>
                <a:gd name="connsiteX93" fmla="*/ 14089 w 685579"/>
                <a:gd name="connsiteY93" fmla="*/ 266888 h 683455"/>
                <a:gd name="connsiteX94" fmla="*/ 79011 w 685579"/>
                <a:gd name="connsiteY94" fmla="*/ 255084 h 683455"/>
                <a:gd name="connsiteX95" fmla="*/ 88530 w 685579"/>
                <a:gd name="connsiteY95" fmla="*/ 247659 h 683455"/>
                <a:gd name="connsiteX96" fmla="*/ 98430 w 685579"/>
                <a:gd name="connsiteY96" fmla="*/ 223861 h 683455"/>
                <a:gd name="connsiteX97" fmla="*/ 96717 w 685579"/>
                <a:gd name="connsiteY97" fmla="*/ 210343 h 683455"/>
                <a:gd name="connsiteX98" fmla="*/ 58830 w 685579"/>
                <a:gd name="connsiteY98" fmla="*/ 160462 h 683455"/>
                <a:gd name="connsiteX99" fmla="*/ 59020 w 685579"/>
                <a:gd name="connsiteY99" fmla="*/ 148087 h 683455"/>
                <a:gd name="connsiteX100" fmla="*/ 95765 w 685579"/>
                <a:gd name="connsiteY100" fmla="*/ 102584 h 683455"/>
                <a:gd name="connsiteX101" fmla="*/ 108711 w 685579"/>
                <a:gd name="connsiteY101" fmla="*/ 99157 h 683455"/>
                <a:gd name="connsiteX102" fmla="*/ 168874 w 685579"/>
                <a:gd name="connsiteY102" fmla="*/ 124097 h 683455"/>
                <a:gd name="connsiteX103" fmla="*/ 180487 w 685579"/>
                <a:gd name="connsiteY103" fmla="*/ 123146 h 683455"/>
                <a:gd name="connsiteX104" fmla="*/ 199526 w 685579"/>
                <a:gd name="connsiteY104" fmla="*/ 110009 h 683455"/>
                <a:gd name="connsiteX105" fmla="*/ 204095 w 685579"/>
                <a:gd name="connsiteY105" fmla="*/ 101061 h 683455"/>
                <a:gd name="connsiteX106" fmla="*/ 203715 w 685579"/>
                <a:gd name="connsiteY106" fmla="*/ 94397 h 683455"/>
                <a:gd name="connsiteX107" fmla="*/ 201430 w 685579"/>
                <a:gd name="connsiteY107" fmla="*/ 64887 h 683455"/>
                <a:gd name="connsiteX108" fmla="*/ 199145 w 685579"/>
                <a:gd name="connsiteY108" fmla="*/ 35377 h 683455"/>
                <a:gd name="connsiteX109" fmla="*/ 205428 w 685579"/>
                <a:gd name="connsiteY109" fmla="*/ 25667 h 683455"/>
                <a:gd name="connsiteX110" fmla="*/ 264257 w 685579"/>
                <a:gd name="connsiteY110" fmla="*/ 5867 h 683455"/>
                <a:gd name="connsiteX111" fmla="*/ 268065 w 685579"/>
                <a:gd name="connsiteY111" fmla="*/ 5296 h 683455"/>
                <a:gd name="connsiteX112" fmla="*/ 276062 w 685579"/>
                <a:gd name="connsiteY112" fmla="*/ 10627 h 683455"/>
                <a:gd name="connsiteX113" fmla="*/ 312806 w 685579"/>
                <a:gd name="connsiteY113" fmla="*/ 63745 h 683455"/>
                <a:gd name="connsiteX114" fmla="*/ 324230 w 685579"/>
                <a:gd name="connsiteY114" fmla="*/ 69266 h 683455"/>
                <a:gd name="connsiteX115" fmla="*/ 343840 w 685579"/>
                <a:gd name="connsiteY115" fmla="*/ 68505 h 683455"/>
                <a:gd name="connsiteX116" fmla="*/ 349932 w 685579"/>
                <a:gd name="connsiteY116" fmla="*/ 65458 h 683455"/>
                <a:gd name="connsiteX117" fmla="*/ 352026 w 685579"/>
                <a:gd name="connsiteY117" fmla="*/ 62412 h 683455"/>
                <a:gd name="connsiteX118" fmla="*/ 361545 w 685579"/>
                <a:gd name="connsiteY118" fmla="*/ 44897 h 683455"/>
                <a:gd name="connsiteX119" fmla="*/ 382869 w 685579"/>
                <a:gd name="connsiteY119" fmla="*/ 5106 h 683455"/>
                <a:gd name="connsiteX120" fmla="*/ 393531 w 685579"/>
                <a:gd name="connsiteY120" fmla="*/ 346 h 68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685579" h="683455">
                  <a:moveTo>
                    <a:pt x="342697" y="242720"/>
                  </a:moveTo>
                  <a:cubicBezTo>
                    <a:pt x="288533" y="242720"/>
                    <a:pt x="244624" y="286629"/>
                    <a:pt x="244624" y="340793"/>
                  </a:cubicBezTo>
                  <a:cubicBezTo>
                    <a:pt x="244624" y="394957"/>
                    <a:pt x="288533" y="438866"/>
                    <a:pt x="342697" y="438866"/>
                  </a:cubicBezTo>
                  <a:cubicBezTo>
                    <a:pt x="396861" y="438866"/>
                    <a:pt x="440770" y="394957"/>
                    <a:pt x="440770" y="340793"/>
                  </a:cubicBezTo>
                  <a:cubicBezTo>
                    <a:pt x="440770" y="286629"/>
                    <a:pt x="396861" y="242720"/>
                    <a:pt x="342697" y="242720"/>
                  </a:cubicBezTo>
                  <a:close/>
                  <a:moveTo>
                    <a:pt x="342697" y="179817"/>
                  </a:moveTo>
                  <a:cubicBezTo>
                    <a:pt x="431602" y="179817"/>
                    <a:pt x="503673" y="251888"/>
                    <a:pt x="503673" y="340793"/>
                  </a:cubicBezTo>
                  <a:cubicBezTo>
                    <a:pt x="503673" y="429698"/>
                    <a:pt x="431602" y="501769"/>
                    <a:pt x="342697" y="501769"/>
                  </a:cubicBezTo>
                  <a:cubicBezTo>
                    <a:pt x="253792" y="501769"/>
                    <a:pt x="181721" y="429698"/>
                    <a:pt x="181721" y="340793"/>
                  </a:cubicBezTo>
                  <a:cubicBezTo>
                    <a:pt x="181721" y="251888"/>
                    <a:pt x="253792" y="179817"/>
                    <a:pt x="342697" y="179817"/>
                  </a:cubicBezTo>
                  <a:close/>
                  <a:moveTo>
                    <a:pt x="342697" y="141042"/>
                  </a:moveTo>
                  <a:cubicBezTo>
                    <a:pt x="233796" y="140852"/>
                    <a:pt x="143171" y="228620"/>
                    <a:pt x="142791" y="340187"/>
                  </a:cubicBezTo>
                  <a:cubicBezTo>
                    <a:pt x="142410" y="451183"/>
                    <a:pt x="231511" y="540475"/>
                    <a:pt x="341936" y="540855"/>
                  </a:cubicBezTo>
                  <a:cubicBezTo>
                    <a:pt x="453503" y="541236"/>
                    <a:pt x="542413" y="451183"/>
                    <a:pt x="542604" y="341139"/>
                  </a:cubicBezTo>
                  <a:cubicBezTo>
                    <a:pt x="542604" y="230715"/>
                    <a:pt x="453122" y="140852"/>
                    <a:pt x="342697" y="141042"/>
                  </a:cubicBezTo>
                  <a:close/>
                  <a:moveTo>
                    <a:pt x="393531" y="346"/>
                  </a:moveTo>
                  <a:cubicBezTo>
                    <a:pt x="414093" y="5296"/>
                    <a:pt x="434654" y="10056"/>
                    <a:pt x="455216" y="15006"/>
                  </a:cubicBezTo>
                  <a:cubicBezTo>
                    <a:pt x="459595" y="16148"/>
                    <a:pt x="462260" y="19385"/>
                    <a:pt x="462451" y="23954"/>
                  </a:cubicBezTo>
                  <a:cubicBezTo>
                    <a:pt x="462641" y="26429"/>
                    <a:pt x="462641" y="28904"/>
                    <a:pt x="462832" y="31379"/>
                  </a:cubicBezTo>
                  <a:cubicBezTo>
                    <a:pt x="463402" y="46801"/>
                    <a:pt x="463784" y="62222"/>
                    <a:pt x="464354" y="77453"/>
                  </a:cubicBezTo>
                  <a:cubicBezTo>
                    <a:pt x="464545" y="81641"/>
                    <a:pt x="464736" y="86020"/>
                    <a:pt x="464926" y="90209"/>
                  </a:cubicBezTo>
                  <a:cubicBezTo>
                    <a:pt x="465116" y="94397"/>
                    <a:pt x="467210" y="97634"/>
                    <a:pt x="470828" y="99728"/>
                  </a:cubicBezTo>
                  <a:cubicBezTo>
                    <a:pt x="475397" y="102393"/>
                    <a:pt x="480157" y="104869"/>
                    <a:pt x="484726" y="107724"/>
                  </a:cubicBezTo>
                  <a:cubicBezTo>
                    <a:pt x="489296" y="110390"/>
                    <a:pt x="493484" y="110199"/>
                    <a:pt x="498053" y="107724"/>
                  </a:cubicBezTo>
                  <a:cubicBezTo>
                    <a:pt x="516902" y="97253"/>
                    <a:pt x="535559" y="86782"/>
                    <a:pt x="554408" y="76310"/>
                  </a:cubicBezTo>
                  <a:cubicBezTo>
                    <a:pt x="558787" y="73836"/>
                    <a:pt x="562975" y="74597"/>
                    <a:pt x="566402" y="78024"/>
                  </a:cubicBezTo>
                  <a:cubicBezTo>
                    <a:pt x="581062" y="92874"/>
                    <a:pt x="595531" y="107915"/>
                    <a:pt x="610191" y="122765"/>
                  </a:cubicBezTo>
                  <a:cubicBezTo>
                    <a:pt x="613999" y="126763"/>
                    <a:pt x="614570" y="130381"/>
                    <a:pt x="611714" y="135140"/>
                  </a:cubicBezTo>
                  <a:cubicBezTo>
                    <a:pt x="600862" y="153608"/>
                    <a:pt x="589820" y="171885"/>
                    <a:pt x="578968" y="190353"/>
                  </a:cubicBezTo>
                  <a:cubicBezTo>
                    <a:pt x="576493" y="194541"/>
                    <a:pt x="576302" y="198920"/>
                    <a:pt x="578777" y="203108"/>
                  </a:cubicBezTo>
                  <a:cubicBezTo>
                    <a:pt x="581633" y="208249"/>
                    <a:pt x="584299" y="213389"/>
                    <a:pt x="587154" y="218530"/>
                  </a:cubicBezTo>
                  <a:cubicBezTo>
                    <a:pt x="589249" y="222338"/>
                    <a:pt x="592485" y="224432"/>
                    <a:pt x="596864" y="224622"/>
                  </a:cubicBezTo>
                  <a:cubicBezTo>
                    <a:pt x="604099" y="225194"/>
                    <a:pt x="611524" y="225574"/>
                    <a:pt x="618759" y="226145"/>
                  </a:cubicBezTo>
                  <a:cubicBezTo>
                    <a:pt x="633609" y="227097"/>
                    <a:pt x="648459" y="228049"/>
                    <a:pt x="663309" y="229001"/>
                  </a:cubicBezTo>
                  <a:cubicBezTo>
                    <a:pt x="667498" y="229192"/>
                    <a:pt x="670925" y="232047"/>
                    <a:pt x="671877" y="236236"/>
                  </a:cubicBezTo>
                  <a:cubicBezTo>
                    <a:pt x="676446" y="256798"/>
                    <a:pt x="680825" y="277550"/>
                    <a:pt x="685394" y="298302"/>
                  </a:cubicBezTo>
                  <a:cubicBezTo>
                    <a:pt x="685965" y="301158"/>
                    <a:pt x="685204" y="303633"/>
                    <a:pt x="683300" y="305918"/>
                  </a:cubicBezTo>
                  <a:cubicBezTo>
                    <a:pt x="682348" y="307060"/>
                    <a:pt x="680825" y="307822"/>
                    <a:pt x="679492" y="308583"/>
                  </a:cubicBezTo>
                  <a:cubicBezTo>
                    <a:pt x="660453" y="318102"/>
                    <a:pt x="641415" y="327622"/>
                    <a:pt x="622186" y="337141"/>
                  </a:cubicBezTo>
                  <a:cubicBezTo>
                    <a:pt x="618187" y="339235"/>
                    <a:pt x="615903" y="342282"/>
                    <a:pt x="615712" y="346851"/>
                  </a:cubicBezTo>
                  <a:cubicBezTo>
                    <a:pt x="615332" y="354086"/>
                    <a:pt x="614760" y="361130"/>
                    <a:pt x="614380" y="368365"/>
                  </a:cubicBezTo>
                  <a:cubicBezTo>
                    <a:pt x="614190" y="372553"/>
                    <a:pt x="615712" y="376171"/>
                    <a:pt x="619330" y="378645"/>
                  </a:cubicBezTo>
                  <a:cubicBezTo>
                    <a:pt x="637036" y="391592"/>
                    <a:pt x="654552" y="404729"/>
                    <a:pt x="672258" y="417675"/>
                  </a:cubicBezTo>
                  <a:cubicBezTo>
                    <a:pt x="676446" y="420721"/>
                    <a:pt x="677779" y="424529"/>
                    <a:pt x="675875" y="429479"/>
                  </a:cubicBezTo>
                  <a:cubicBezTo>
                    <a:pt x="672638" y="438427"/>
                    <a:pt x="669402" y="447375"/>
                    <a:pt x="666165" y="456324"/>
                  </a:cubicBezTo>
                  <a:cubicBezTo>
                    <a:pt x="662548" y="466224"/>
                    <a:pt x="658931" y="476314"/>
                    <a:pt x="655123" y="486214"/>
                  </a:cubicBezTo>
                  <a:cubicBezTo>
                    <a:pt x="653600" y="490403"/>
                    <a:pt x="649982" y="492688"/>
                    <a:pt x="645794" y="492307"/>
                  </a:cubicBezTo>
                  <a:cubicBezTo>
                    <a:pt x="637797" y="491545"/>
                    <a:pt x="629992" y="490593"/>
                    <a:pt x="621995" y="489832"/>
                  </a:cubicBezTo>
                  <a:cubicBezTo>
                    <a:pt x="608288" y="488309"/>
                    <a:pt x="594580" y="486785"/>
                    <a:pt x="580872" y="485453"/>
                  </a:cubicBezTo>
                  <a:cubicBezTo>
                    <a:pt x="576493" y="485072"/>
                    <a:pt x="573066" y="486595"/>
                    <a:pt x="570400" y="490212"/>
                  </a:cubicBezTo>
                  <a:cubicBezTo>
                    <a:pt x="565450" y="496876"/>
                    <a:pt x="560691" y="503730"/>
                    <a:pt x="555550" y="510394"/>
                  </a:cubicBezTo>
                  <a:cubicBezTo>
                    <a:pt x="552504" y="514392"/>
                    <a:pt x="552123" y="518580"/>
                    <a:pt x="553837" y="523149"/>
                  </a:cubicBezTo>
                  <a:cubicBezTo>
                    <a:pt x="561452" y="543331"/>
                    <a:pt x="569258" y="563511"/>
                    <a:pt x="576873" y="583693"/>
                  </a:cubicBezTo>
                  <a:cubicBezTo>
                    <a:pt x="578968" y="589023"/>
                    <a:pt x="577825" y="592641"/>
                    <a:pt x="573447" y="596068"/>
                  </a:cubicBezTo>
                  <a:cubicBezTo>
                    <a:pt x="558215" y="607491"/>
                    <a:pt x="543175" y="619105"/>
                    <a:pt x="527944" y="630528"/>
                  </a:cubicBezTo>
                  <a:cubicBezTo>
                    <a:pt x="523565" y="633764"/>
                    <a:pt x="519757" y="633764"/>
                    <a:pt x="515569" y="630337"/>
                  </a:cubicBezTo>
                  <a:cubicBezTo>
                    <a:pt x="499195" y="617201"/>
                    <a:pt x="482632" y="603873"/>
                    <a:pt x="466258" y="590546"/>
                  </a:cubicBezTo>
                  <a:cubicBezTo>
                    <a:pt x="462641" y="587691"/>
                    <a:pt x="458833" y="586739"/>
                    <a:pt x="454645" y="588262"/>
                  </a:cubicBezTo>
                  <a:cubicBezTo>
                    <a:pt x="444935" y="591879"/>
                    <a:pt x="435225" y="595497"/>
                    <a:pt x="425706" y="599304"/>
                  </a:cubicBezTo>
                  <a:cubicBezTo>
                    <a:pt x="421898" y="600827"/>
                    <a:pt x="419614" y="603683"/>
                    <a:pt x="418662" y="607681"/>
                  </a:cubicBezTo>
                  <a:cubicBezTo>
                    <a:pt x="417329" y="613964"/>
                    <a:pt x="415997" y="620437"/>
                    <a:pt x="414663" y="626720"/>
                  </a:cubicBezTo>
                  <a:cubicBezTo>
                    <a:pt x="411427" y="641951"/>
                    <a:pt x="408381" y="656992"/>
                    <a:pt x="405144" y="672223"/>
                  </a:cubicBezTo>
                  <a:cubicBezTo>
                    <a:pt x="404192" y="676602"/>
                    <a:pt x="401527" y="679267"/>
                    <a:pt x="397148" y="679838"/>
                  </a:cubicBezTo>
                  <a:cubicBezTo>
                    <a:pt x="387057" y="681171"/>
                    <a:pt x="376967" y="682123"/>
                    <a:pt x="366876" y="683075"/>
                  </a:cubicBezTo>
                  <a:cubicBezTo>
                    <a:pt x="361926" y="682694"/>
                    <a:pt x="357928" y="683075"/>
                    <a:pt x="353930" y="683455"/>
                  </a:cubicBezTo>
                  <a:cubicBezTo>
                    <a:pt x="348028" y="683455"/>
                    <a:pt x="342126" y="683455"/>
                    <a:pt x="336034" y="683455"/>
                  </a:cubicBezTo>
                  <a:cubicBezTo>
                    <a:pt x="332226" y="682123"/>
                    <a:pt x="330131" y="679267"/>
                    <a:pt x="328989" y="675459"/>
                  </a:cubicBezTo>
                  <a:cubicBezTo>
                    <a:pt x="322516" y="655659"/>
                    <a:pt x="315852" y="635859"/>
                    <a:pt x="309379" y="616058"/>
                  </a:cubicBezTo>
                  <a:cubicBezTo>
                    <a:pt x="307856" y="611489"/>
                    <a:pt x="304810" y="608633"/>
                    <a:pt x="300050" y="607681"/>
                  </a:cubicBezTo>
                  <a:cubicBezTo>
                    <a:pt x="289960" y="605397"/>
                    <a:pt x="279679" y="603302"/>
                    <a:pt x="269588" y="600827"/>
                  </a:cubicBezTo>
                  <a:cubicBezTo>
                    <a:pt x="264257" y="599495"/>
                    <a:pt x="259879" y="600827"/>
                    <a:pt x="256071" y="604825"/>
                  </a:cubicBezTo>
                  <a:cubicBezTo>
                    <a:pt x="241411" y="620056"/>
                    <a:pt x="226371" y="634907"/>
                    <a:pt x="211520" y="649947"/>
                  </a:cubicBezTo>
                  <a:cubicBezTo>
                    <a:pt x="208093" y="653374"/>
                    <a:pt x="204095" y="654136"/>
                    <a:pt x="200097" y="651851"/>
                  </a:cubicBezTo>
                  <a:cubicBezTo>
                    <a:pt x="184105" y="642903"/>
                    <a:pt x="168302" y="633955"/>
                    <a:pt x="152310" y="625007"/>
                  </a:cubicBezTo>
                  <a:cubicBezTo>
                    <a:pt x="146788" y="621960"/>
                    <a:pt x="145456" y="618724"/>
                    <a:pt x="146979" y="612822"/>
                  </a:cubicBezTo>
                  <a:cubicBezTo>
                    <a:pt x="152119" y="592260"/>
                    <a:pt x="157450" y="571888"/>
                    <a:pt x="162591" y="551327"/>
                  </a:cubicBezTo>
                  <a:cubicBezTo>
                    <a:pt x="163733" y="546948"/>
                    <a:pt x="162971" y="542950"/>
                    <a:pt x="159735" y="539523"/>
                  </a:cubicBezTo>
                  <a:cubicBezTo>
                    <a:pt x="152119" y="531526"/>
                    <a:pt x="144313" y="523530"/>
                    <a:pt x="136698" y="515534"/>
                  </a:cubicBezTo>
                  <a:cubicBezTo>
                    <a:pt x="133652" y="512297"/>
                    <a:pt x="129844" y="511345"/>
                    <a:pt x="125656" y="512297"/>
                  </a:cubicBezTo>
                  <a:cubicBezTo>
                    <a:pt x="121848" y="513059"/>
                    <a:pt x="118231" y="514011"/>
                    <a:pt x="114613" y="514772"/>
                  </a:cubicBezTo>
                  <a:cubicBezTo>
                    <a:pt x="97288" y="518580"/>
                    <a:pt x="80153" y="522578"/>
                    <a:pt x="62828" y="526386"/>
                  </a:cubicBezTo>
                  <a:cubicBezTo>
                    <a:pt x="58068" y="527529"/>
                    <a:pt x="54261" y="525815"/>
                    <a:pt x="52166" y="521626"/>
                  </a:cubicBezTo>
                  <a:cubicBezTo>
                    <a:pt x="43408" y="504872"/>
                    <a:pt x="34841" y="487928"/>
                    <a:pt x="26083" y="471174"/>
                  </a:cubicBezTo>
                  <a:cubicBezTo>
                    <a:pt x="24179" y="467366"/>
                    <a:pt x="24941" y="463177"/>
                    <a:pt x="27987" y="460322"/>
                  </a:cubicBezTo>
                  <a:cubicBezTo>
                    <a:pt x="43980" y="445471"/>
                    <a:pt x="60162" y="430431"/>
                    <a:pt x="76155" y="415581"/>
                  </a:cubicBezTo>
                  <a:cubicBezTo>
                    <a:pt x="79391" y="412725"/>
                    <a:pt x="80534" y="408917"/>
                    <a:pt x="79963" y="404729"/>
                  </a:cubicBezTo>
                  <a:cubicBezTo>
                    <a:pt x="78059" y="394448"/>
                    <a:pt x="76155" y="383976"/>
                    <a:pt x="74251" y="373696"/>
                  </a:cubicBezTo>
                  <a:cubicBezTo>
                    <a:pt x="73489" y="369316"/>
                    <a:pt x="71014" y="366461"/>
                    <a:pt x="66826" y="364938"/>
                  </a:cubicBezTo>
                  <a:cubicBezTo>
                    <a:pt x="52737" y="359797"/>
                    <a:pt x="38649" y="354657"/>
                    <a:pt x="24750" y="349516"/>
                  </a:cubicBezTo>
                  <a:cubicBezTo>
                    <a:pt x="16564" y="346470"/>
                    <a:pt x="8187" y="343805"/>
                    <a:pt x="0" y="340187"/>
                  </a:cubicBezTo>
                  <a:cubicBezTo>
                    <a:pt x="0" y="336570"/>
                    <a:pt x="0" y="333143"/>
                    <a:pt x="0" y="329526"/>
                  </a:cubicBezTo>
                  <a:cubicBezTo>
                    <a:pt x="571" y="323243"/>
                    <a:pt x="1142" y="317151"/>
                    <a:pt x="1713" y="310868"/>
                  </a:cubicBezTo>
                  <a:cubicBezTo>
                    <a:pt x="2856" y="298683"/>
                    <a:pt x="4569" y="286498"/>
                    <a:pt x="6473" y="274504"/>
                  </a:cubicBezTo>
                  <a:cubicBezTo>
                    <a:pt x="7044" y="270506"/>
                    <a:pt x="9900" y="267650"/>
                    <a:pt x="14089" y="266888"/>
                  </a:cubicBezTo>
                  <a:cubicBezTo>
                    <a:pt x="35793" y="262890"/>
                    <a:pt x="57307" y="259082"/>
                    <a:pt x="79011" y="255084"/>
                  </a:cubicBezTo>
                  <a:cubicBezTo>
                    <a:pt x="83580" y="254323"/>
                    <a:pt x="86626" y="251848"/>
                    <a:pt x="88530" y="247659"/>
                  </a:cubicBezTo>
                  <a:cubicBezTo>
                    <a:pt x="91767" y="239663"/>
                    <a:pt x="95194" y="231667"/>
                    <a:pt x="98430" y="223861"/>
                  </a:cubicBezTo>
                  <a:cubicBezTo>
                    <a:pt x="100525" y="218911"/>
                    <a:pt x="99953" y="214722"/>
                    <a:pt x="96717" y="210343"/>
                  </a:cubicBezTo>
                  <a:cubicBezTo>
                    <a:pt x="83961" y="193779"/>
                    <a:pt x="71395" y="177025"/>
                    <a:pt x="58830" y="160462"/>
                  </a:cubicBezTo>
                  <a:cubicBezTo>
                    <a:pt x="55593" y="156083"/>
                    <a:pt x="55593" y="152275"/>
                    <a:pt x="59020" y="148087"/>
                  </a:cubicBezTo>
                  <a:cubicBezTo>
                    <a:pt x="71205" y="132856"/>
                    <a:pt x="83390" y="117815"/>
                    <a:pt x="95765" y="102584"/>
                  </a:cubicBezTo>
                  <a:cubicBezTo>
                    <a:pt x="99763" y="97824"/>
                    <a:pt x="103000" y="96872"/>
                    <a:pt x="108711" y="99157"/>
                  </a:cubicBezTo>
                  <a:cubicBezTo>
                    <a:pt x="128702" y="107534"/>
                    <a:pt x="148692" y="115721"/>
                    <a:pt x="168874" y="124097"/>
                  </a:cubicBezTo>
                  <a:cubicBezTo>
                    <a:pt x="172872" y="125811"/>
                    <a:pt x="176869" y="125621"/>
                    <a:pt x="180487" y="123146"/>
                  </a:cubicBezTo>
                  <a:cubicBezTo>
                    <a:pt x="186960" y="118767"/>
                    <a:pt x="193243" y="114388"/>
                    <a:pt x="199526" y="110009"/>
                  </a:cubicBezTo>
                  <a:cubicBezTo>
                    <a:pt x="202572" y="107915"/>
                    <a:pt x="204095" y="104869"/>
                    <a:pt x="204095" y="101061"/>
                  </a:cubicBezTo>
                  <a:cubicBezTo>
                    <a:pt x="204095" y="98776"/>
                    <a:pt x="203905" y="96492"/>
                    <a:pt x="203715" y="94397"/>
                  </a:cubicBezTo>
                  <a:cubicBezTo>
                    <a:pt x="202953" y="84497"/>
                    <a:pt x="202191" y="74787"/>
                    <a:pt x="201430" y="64887"/>
                  </a:cubicBezTo>
                  <a:cubicBezTo>
                    <a:pt x="200668" y="54987"/>
                    <a:pt x="199907" y="45277"/>
                    <a:pt x="199145" y="35377"/>
                  </a:cubicBezTo>
                  <a:cubicBezTo>
                    <a:pt x="198764" y="30808"/>
                    <a:pt x="201049" y="27191"/>
                    <a:pt x="205428" y="25667"/>
                  </a:cubicBezTo>
                  <a:cubicBezTo>
                    <a:pt x="225038" y="19004"/>
                    <a:pt x="244648" y="12340"/>
                    <a:pt x="264257" y="5867"/>
                  </a:cubicBezTo>
                  <a:cubicBezTo>
                    <a:pt x="265590" y="5487"/>
                    <a:pt x="266733" y="5296"/>
                    <a:pt x="268065" y="5296"/>
                  </a:cubicBezTo>
                  <a:cubicBezTo>
                    <a:pt x="271682" y="5487"/>
                    <a:pt x="273967" y="7771"/>
                    <a:pt x="276062" y="10627"/>
                  </a:cubicBezTo>
                  <a:cubicBezTo>
                    <a:pt x="288246" y="28333"/>
                    <a:pt x="300622" y="46039"/>
                    <a:pt x="312806" y="63745"/>
                  </a:cubicBezTo>
                  <a:cubicBezTo>
                    <a:pt x="315662" y="67743"/>
                    <a:pt x="319470" y="69647"/>
                    <a:pt x="324230" y="69266"/>
                  </a:cubicBezTo>
                  <a:cubicBezTo>
                    <a:pt x="330703" y="68695"/>
                    <a:pt x="337366" y="68505"/>
                    <a:pt x="343840" y="68505"/>
                  </a:cubicBezTo>
                  <a:cubicBezTo>
                    <a:pt x="346505" y="68505"/>
                    <a:pt x="348409" y="67553"/>
                    <a:pt x="349932" y="65458"/>
                  </a:cubicBezTo>
                  <a:cubicBezTo>
                    <a:pt x="350693" y="64507"/>
                    <a:pt x="351455" y="63364"/>
                    <a:pt x="352026" y="62412"/>
                  </a:cubicBezTo>
                  <a:cubicBezTo>
                    <a:pt x="355263" y="56510"/>
                    <a:pt x="358309" y="50608"/>
                    <a:pt x="361545" y="44897"/>
                  </a:cubicBezTo>
                  <a:cubicBezTo>
                    <a:pt x="368590" y="31570"/>
                    <a:pt x="375825" y="18433"/>
                    <a:pt x="382869" y="5106"/>
                  </a:cubicBezTo>
                  <a:cubicBezTo>
                    <a:pt x="385154" y="917"/>
                    <a:pt x="388771" y="-797"/>
                    <a:pt x="393531" y="34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Oval 21">
              <a:extLst>
                <a:ext uri="{FF2B5EF4-FFF2-40B4-BE49-F238E27FC236}">
                  <a16:creationId xmlns:a16="http://schemas.microsoft.com/office/drawing/2014/main" xmlns="" id="{37630820-D597-417D-BFA4-F23950BCAB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0591" y="2271108"/>
              <a:ext cx="580059" cy="581429"/>
            </a:xfrm>
            <a:custGeom>
              <a:avLst/>
              <a:gdLst/>
              <a:ahLst/>
              <a:cxnLst/>
              <a:rect l="l" t="t" r="r" b="b"/>
              <a:pathLst>
                <a:path w="3866431" h="3921936">
                  <a:moveTo>
                    <a:pt x="3673551" y="1918004"/>
                  </a:moveTo>
                  <a:lnTo>
                    <a:pt x="3689615" y="1928004"/>
                  </a:lnTo>
                  <a:lnTo>
                    <a:pt x="3673551" y="1923989"/>
                  </a:lnTo>
                  <a:close/>
                  <a:moveTo>
                    <a:pt x="1973868" y="1267034"/>
                  </a:moveTo>
                  <a:cubicBezTo>
                    <a:pt x="1644528" y="1247265"/>
                    <a:pt x="1335642" y="1460585"/>
                    <a:pt x="1246922" y="1791693"/>
                  </a:cubicBezTo>
                  <a:cubicBezTo>
                    <a:pt x="1145527" y="2170102"/>
                    <a:pt x="1370092" y="2559060"/>
                    <a:pt x="1748502" y="2660455"/>
                  </a:cubicBezTo>
                  <a:cubicBezTo>
                    <a:pt x="2126911" y="2761848"/>
                    <a:pt x="2515869" y="2537284"/>
                    <a:pt x="2617263" y="2158875"/>
                  </a:cubicBezTo>
                  <a:cubicBezTo>
                    <a:pt x="2718658" y="1780466"/>
                    <a:pt x="2494093" y="1391508"/>
                    <a:pt x="2115683" y="1290113"/>
                  </a:cubicBezTo>
                  <a:cubicBezTo>
                    <a:pt x="2068382" y="1277439"/>
                    <a:pt x="2020916" y="1269858"/>
                    <a:pt x="1973868" y="1267034"/>
                  </a:cubicBezTo>
                  <a:close/>
                  <a:moveTo>
                    <a:pt x="1884148" y="778913"/>
                  </a:moveTo>
                  <a:cubicBezTo>
                    <a:pt x="2001814" y="774234"/>
                    <a:pt x="2122171" y="786977"/>
                    <a:pt x="2241901" y="819059"/>
                  </a:cubicBezTo>
                  <a:cubicBezTo>
                    <a:pt x="2880466" y="990162"/>
                    <a:pt x="3259419" y="1646529"/>
                    <a:pt x="3088317" y="2285093"/>
                  </a:cubicBezTo>
                  <a:cubicBezTo>
                    <a:pt x="2917214" y="2923658"/>
                    <a:pt x="2260847" y="3302611"/>
                    <a:pt x="1622284" y="3131508"/>
                  </a:cubicBezTo>
                  <a:cubicBezTo>
                    <a:pt x="983718" y="2960406"/>
                    <a:pt x="604765" y="2304038"/>
                    <a:pt x="775868" y="1665473"/>
                  </a:cubicBezTo>
                  <a:cubicBezTo>
                    <a:pt x="914889" y="1146640"/>
                    <a:pt x="1374260" y="799191"/>
                    <a:pt x="1884148" y="778913"/>
                  </a:cubicBezTo>
                  <a:close/>
                  <a:moveTo>
                    <a:pt x="1877044" y="601672"/>
                  </a:moveTo>
                  <a:cubicBezTo>
                    <a:pt x="1291617" y="624954"/>
                    <a:pt x="764192" y="1023877"/>
                    <a:pt x="604575" y="1619576"/>
                  </a:cubicBezTo>
                  <a:cubicBezTo>
                    <a:pt x="408124" y="2352745"/>
                    <a:pt x="843218" y="3106349"/>
                    <a:pt x="1576386" y="3302801"/>
                  </a:cubicBezTo>
                  <a:cubicBezTo>
                    <a:pt x="2309553" y="3499253"/>
                    <a:pt x="3063157" y="3064158"/>
                    <a:pt x="3259610" y="2330990"/>
                  </a:cubicBezTo>
                  <a:cubicBezTo>
                    <a:pt x="3456061" y="1597823"/>
                    <a:pt x="3020967" y="844219"/>
                    <a:pt x="2287799" y="647766"/>
                  </a:cubicBezTo>
                  <a:cubicBezTo>
                    <a:pt x="2150330" y="610931"/>
                    <a:pt x="2012143" y="596300"/>
                    <a:pt x="1877044" y="601672"/>
                  </a:cubicBezTo>
                  <a:close/>
                  <a:moveTo>
                    <a:pt x="2155203" y="0"/>
                  </a:moveTo>
                  <a:lnTo>
                    <a:pt x="2726520" y="153083"/>
                  </a:lnTo>
                  <a:lnTo>
                    <a:pt x="2718332" y="639676"/>
                  </a:lnTo>
                  <a:lnTo>
                    <a:pt x="2703388" y="635671"/>
                  </a:lnTo>
                  <a:cubicBezTo>
                    <a:pt x="2825157" y="704200"/>
                    <a:pt x="2935213" y="788233"/>
                    <a:pt x="3028302" y="887881"/>
                  </a:cubicBezTo>
                  <a:lnTo>
                    <a:pt x="3461490" y="780167"/>
                  </a:lnTo>
                  <a:lnTo>
                    <a:pt x="3739170" y="1302405"/>
                  </a:lnTo>
                  <a:lnTo>
                    <a:pt x="3430511" y="1580676"/>
                  </a:lnTo>
                  <a:cubicBezTo>
                    <a:pt x="3469203" y="1721610"/>
                    <a:pt x="3487439" y="1869186"/>
                    <a:pt x="3480892" y="2019195"/>
                  </a:cubicBezTo>
                  <a:lnTo>
                    <a:pt x="3866431" y="2233221"/>
                  </a:lnTo>
                  <a:lnTo>
                    <a:pt x="3713346" y="2804538"/>
                  </a:lnTo>
                  <a:lnTo>
                    <a:pt x="3245518" y="2796670"/>
                  </a:lnTo>
                  <a:cubicBezTo>
                    <a:pt x="3186368" y="2895500"/>
                    <a:pt x="3114705" y="2984636"/>
                    <a:pt x="3034406" y="3064209"/>
                  </a:cubicBezTo>
                  <a:lnTo>
                    <a:pt x="3188044" y="3465205"/>
                  </a:lnTo>
                  <a:lnTo>
                    <a:pt x="2703542" y="3804459"/>
                  </a:lnTo>
                  <a:lnTo>
                    <a:pt x="2511083" y="3637373"/>
                  </a:lnTo>
                  <a:lnTo>
                    <a:pt x="2510721" y="3637782"/>
                  </a:lnTo>
                  <a:lnTo>
                    <a:pt x="2469028" y="3600862"/>
                  </a:lnTo>
                  <a:lnTo>
                    <a:pt x="2336049" y="3485413"/>
                  </a:lnTo>
                  <a:lnTo>
                    <a:pt x="2337504" y="3484394"/>
                  </a:lnTo>
                  <a:lnTo>
                    <a:pt x="2321804" y="3470491"/>
                  </a:lnTo>
                  <a:cubicBezTo>
                    <a:pt x="2198912" y="3505261"/>
                    <a:pt x="2070236" y="3521441"/>
                    <a:pt x="1939394" y="3520711"/>
                  </a:cubicBezTo>
                  <a:lnTo>
                    <a:pt x="1716657" y="3921936"/>
                  </a:lnTo>
                  <a:lnTo>
                    <a:pt x="1145338" y="3768853"/>
                  </a:lnTo>
                  <a:lnTo>
                    <a:pt x="1153058" y="3310015"/>
                  </a:lnTo>
                  <a:cubicBezTo>
                    <a:pt x="1031991" y="3241016"/>
                    <a:pt x="922646" y="3156634"/>
                    <a:pt x="830223" y="3056799"/>
                  </a:cubicBezTo>
                  <a:lnTo>
                    <a:pt x="837628" y="3072678"/>
                  </a:lnTo>
                  <a:lnTo>
                    <a:pt x="359851" y="3165234"/>
                  </a:lnTo>
                  <a:lnTo>
                    <a:pt x="109883" y="2629179"/>
                  </a:lnTo>
                  <a:lnTo>
                    <a:pt x="433005" y="2367184"/>
                  </a:lnTo>
                  <a:cubicBezTo>
                    <a:pt x="398515" y="2240774"/>
                    <a:pt x="380498" y="2109034"/>
                    <a:pt x="380471" y="1974963"/>
                  </a:cubicBezTo>
                  <a:lnTo>
                    <a:pt x="0" y="1763749"/>
                  </a:lnTo>
                  <a:lnTo>
                    <a:pt x="153083" y="1192432"/>
                  </a:lnTo>
                  <a:lnTo>
                    <a:pt x="589083" y="1199766"/>
                  </a:lnTo>
                  <a:cubicBezTo>
                    <a:pt x="648234" y="1095383"/>
                    <a:pt x="719659" y="1000210"/>
                    <a:pt x="800459" y="915022"/>
                  </a:cubicBezTo>
                  <a:lnTo>
                    <a:pt x="654428" y="464617"/>
                  </a:lnTo>
                  <a:lnTo>
                    <a:pt x="1156025" y="151183"/>
                  </a:lnTo>
                  <a:lnTo>
                    <a:pt x="1506312" y="489026"/>
                  </a:lnTo>
                  <a:lnTo>
                    <a:pt x="1502791" y="491226"/>
                  </a:lnTo>
                  <a:cubicBezTo>
                    <a:pt x="1640493" y="447897"/>
                    <a:pt x="1785874" y="427870"/>
                    <a:pt x="1933939" y="429497"/>
                  </a:cubicBezTo>
                  <a:lnTo>
                    <a:pt x="1918994" y="42549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C744915F-9C83-422B-A6B8-4907EA7DBFA4}"/>
                </a:ext>
              </a:extLst>
            </p:cNvPr>
            <p:cNvSpPr/>
            <p:nvPr/>
          </p:nvSpPr>
          <p:spPr>
            <a:xfrm>
              <a:off x="4199330" y="1952531"/>
              <a:ext cx="988147" cy="987501"/>
            </a:xfrm>
            <a:custGeom>
              <a:avLst/>
              <a:gdLst>
                <a:gd name="connsiteX0" fmla="*/ 494461 w 988147"/>
                <a:gd name="connsiteY0" fmla="*/ 421567 h 987501"/>
                <a:gd name="connsiteX1" fmla="*/ 423011 w 988147"/>
                <a:gd name="connsiteY1" fmla="*/ 492709 h 987501"/>
                <a:gd name="connsiteX2" fmla="*/ 494153 w 988147"/>
                <a:gd name="connsiteY2" fmla="*/ 564468 h 987501"/>
                <a:gd name="connsiteX3" fmla="*/ 565757 w 988147"/>
                <a:gd name="connsiteY3" fmla="*/ 493172 h 987501"/>
                <a:gd name="connsiteX4" fmla="*/ 494461 w 988147"/>
                <a:gd name="connsiteY4" fmla="*/ 421567 h 987501"/>
                <a:gd name="connsiteX5" fmla="*/ 494770 w 988147"/>
                <a:gd name="connsiteY5" fmla="*/ 209069 h 987501"/>
                <a:gd name="connsiteX6" fmla="*/ 778410 w 988147"/>
                <a:gd name="connsiteY6" fmla="*/ 493480 h 987501"/>
                <a:gd name="connsiteX7" fmla="*/ 493690 w 988147"/>
                <a:gd name="connsiteY7" fmla="*/ 776812 h 987501"/>
                <a:gd name="connsiteX8" fmla="*/ 210512 w 988147"/>
                <a:gd name="connsiteY8" fmla="*/ 492554 h 987501"/>
                <a:gd name="connsiteX9" fmla="*/ 494770 w 988147"/>
                <a:gd name="connsiteY9" fmla="*/ 209069 h 987501"/>
                <a:gd name="connsiteX10" fmla="*/ 494464 w 988147"/>
                <a:gd name="connsiteY10" fmla="*/ 132604 h 987501"/>
                <a:gd name="connsiteX11" fmla="*/ 133489 w 988147"/>
                <a:gd name="connsiteY11" fmla="*/ 491485 h 987501"/>
                <a:gd name="connsiteX12" fmla="*/ 493893 w 988147"/>
                <a:gd name="connsiteY12" fmla="*/ 853411 h 987501"/>
                <a:gd name="connsiteX13" fmla="*/ 854867 w 988147"/>
                <a:gd name="connsiteY13" fmla="*/ 492817 h 987501"/>
                <a:gd name="connsiteX14" fmla="*/ 494464 w 988147"/>
                <a:gd name="connsiteY14" fmla="*/ 132604 h 987501"/>
                <a:gd name="connsiteX15" fmla="*/ 553293 w 988147"/>
                <a:gd name="connsiteY15" fmla="*/ 95 h 987501"/>
                <a:gd name="connsiteX16" fmla="*/ 558434 w 988147"/>
                <a:gd name="connsiteY16" fmla="*/ 285 h 987501"/>
                <a:gd name="connsiteX17" fmla="*/ 580519 w 988147"/>
                <a:gd name="connsiteY17" fmla="*/ 24083 h 987501"/>
                <a:gd name="connsiteX18" fmla="*/ 581851 w 988147"/>
                <a:gd name="connsiteY18" fmla="*/ 68444 h 987501"/>
                <a:gd name="connsiteX19" fmla="*/ 589657 w 988147"/>
                <a:gd name="connsiteY19" fmla="*/ 81390 h 987501"/>
                <a:gd name="connsiteX20" fmla="*/ 617835 w 988147"/>
                <a:gd name="connsiteY20" fmla="*/ 88815 h 987501"/>
                <a:gd name="connsiteX21" fmla="*/ 631162 w 988147"/>
                <a:gd name="connsiteY21" fmla="*/ 81771 h 987501"/>
                <a:gd name="connsiteX22" fmla="*/ 656483 w 988147"/>
                <a:gd name="connsiteY22" fmla="*/ 41218 h 987501"/>
                <a:gd name="connsiteX23" fmla="*/ 681043 w 988147"/>
                <a:gd name="connsiteY23" fmla="*/ 32651 h 987501"/>
                <a:gd name="connsiteX24" fmla="*/ 685422 w 988147"/>
                <a:gd name="connsiteY24" fmla="*/ 34174 h 987501"/>
                <a:gd name="connsiteX25" fmla="*/ 699320 w 988147"/>
                <a:gd name="connsiteY25" fmla="*/ 61400 h 987501"/>
                <a:gd name="connsiteX26" fmla="*/ 689420 w 988147"/>
                <a:gd name="connsiteY26" fmla="*/ 104046 h 987501"/>
                <a:gd name="connsiteX27" fmla="*/ 696274 w 988147"/>
                <a:gd name="connsiteY27" fmla="*/ 122514 h 987501"/>
                <a:gd name="connsiteX28" fmla="*/ 718359 w 988147"/>
                <a:gd name="connsiteY28" fmla="*/ 134699 h 987501"/>
                <a:gd name="connsiteX29" fmla="*/ 733019 w 988147"/>
                <a:gd name="connsiteY29" fmla="*/ 131272 h 987501"/>
                <a:gd name="connsiteX30" fmla="*/ 768050 w 988147"/>
                <a:gd name="connsiteY30" fmla="*/ 98715 h 987501"/>
                <a:gd name="connsiteX31" fmla="*/ 793943 w 988147"/>
                <a:gd name="connsiteY31" fmla="*/ 96621 h 987501"/>
                <a:gd name="connsiteX32" fmla="*/ 795275 w 988147"/>
                <a:gd name="connsiteY32" fmla="*/ 97573 h 987501"/>
                <a:gd name="connsiteX33" fmla="*/ 803462 w 988147"/>
                <a:gd name="connsiteY33" fmla="*/ 130510 h 987501"/>
                <a:gd name="connsiteX34" fmla="*/ 783091 w 988147"/>
                <a:gd name="connsiteY34" fmla="*/ 168587 h 987501"/>
                <a:gd name="connsiteX35" fmla="*/ 784804 w 988147"/>
                <a:gd name="connsiteY35" fmla="*/ 186674 h 987501"/>
                <a:gd name="connsiteX36" fmla="*/ 801939 w 988147"/>
                <a:gd name="connsiteY36" fmla="*/ 203619 h 987501"/>
                <a:gd name="connsiteX37" fmla="*/ 819074 w 988147"/>
                <a:gd name="connsiteY37" fmla="*/ 205142 h 987501"/>
                <a:gd name="connsiteX38" fmla="*/ 862292 w 988147"/>
                <a:gd name="connsiteY38" fmla="*/ 182295 h 987501"/>
                <a:gd name="connsiteX39" fmla="*/ 885900 w 988147"/>
                <a:gd name="connsiteY39" fmla="*/ 187246 h 987501"/>
                <a:gd name="connsiteX40" fmla="*/ 893135 w 988147"/>
                <a:gd name="connsiteY40" fmla="*/ 196955 h 987501"/>
                <a:gd name="connsiteX41" fmla="*/ 891231 w 988147"/>
                <a:gd name="connsiteY41" fmla="*/ 218279 h 987501"/>
                <a:gd name="connsiteX42" fmla="*/ 856771 w 988147"/>
                <a:gd name="connsiteY42" fmla="*/ 255404 h 987501"/>
                <a:gd name="connsiteX43" fmla="*/ 853725 w 988147"/>
                <a:gd name="connsiteY43" fmla="*/ 270635 h 987501"/>
                <a:gd name="connsiteX44" fmla="*/ 866861 w 988147"/>
                <a:gd name="connsiteY44" fmla="*/ 293481 h 987501"/>
                <a:gd name="connsiteX45" fmla="*/ 883615 w 988147"/>
                <a:gd name="connsiteY45" fmla="*/ 299003 h 987501"/>
                <a:gd name="connsiteX46" fmla="*/ 932354 w 988147"/>
                <a:gd name="connsiteY46" fmla="*/ 287960 h 987501"/>
                <a:gd name="connsiteX47" fmla="*/ 950441 w 988147"/>
                <a:gd name="connsiteY47" fmla="*/ 296337 h 987501"/>
                <a:gd name="connsiteX48" fmla="*/ 956153 w 988147"/>
                <a:gd name="connsiteY48" fmla="*/ 309474 h 987501"/>
                <a:gd name="connsiteX49" fmla="*/ 948347 w 988147"/>
                <a:gd name="connsiteY49" fmla="*/ 330798 h 987501"/>
                <a:gd name="connsiteX50" fmla="*/ 908175 w 988147"/>
                <a:gd name="connsiteY50" fmla="*/ 355738 h 987501"/>
                <a:gd name="connsiteX51" fmla="*/ 899608 w 988147"/>
                <a:gd name="connsiteY51" fmla="*/ 374396 h 987501"/>
                <a:gd name="connsiteX52" fmla="*/ 905510 w 988147"/>
                <a:gd name="connsiteY52" fmla="*/ 396100 h 987501"/>
                <a:gd name="connsiteX53" fmla="*/ 919789 w 988147"/>
                <a:gd name="connsiteY53" fmla="*/ 406191 h 987501"/>
                <a:gd name="connsiteX54" fmla="*/ 969861 w 988147"/>
                <a:gd name="connsiteY54" fmla="*/ 408095 h 987501"/>
                <a:gd name="connsiteX55" fmla="*/ 986044 w 988147"/>
                <a:gd name="connsiteY55" fmla="*/ 420851 h 987501"/>
                <a:gd name="connsiteX56" fmla="*/ 988138 w 988147"/>
                <a:gd name="connsiteY56" fmla="*/ 436272 h 987501"/>
                <a:gd name="connsiteX57" fmla="*/ 975763 w 988147"/>
                <a:gd name="connsiteY57" fmla="*/ 453788 h 987501"/>
                <a:gd name="connsiteX58" fmla="*/ 930641 w 988147"/>
                <a:gd name="connsiteY58" fmla="*/ 467686 h 987501"/>
                <a:gd name="connsiteX59" fmla="*/ 916552 w 988147"/>
                <a:gd name="connsiteY59" fmla="*/ 485582 h 987501"/>
                <a:gd name="connsiteX60" fmla="*/ 917504 w 988147"/>
                <a:gd name="connsiteY60" fmla="*/ 509191 h 987501"/>
                <a:gd name="connsiteX61" fmla="*/ 927214 w 988147"/>
                <a:gd name="connsiteY61" fmla="*/ 519471 h 987501"/>
                <a:gd name="connsiteX62" fmla="*/ 974620 w 988147"/>
                <a:gd name="connsiteY62" fmla="*/ 533941 h 987501"/>
                <a:gd name="connsiteX63" fmla="*/ 988138 w 988147"/>
                <a:gd name="connsiteY63" fmla="*/ 552789 h 987501"/>
                <a:gd name="connsiteX64" fmla="*/ 988138 w 988147"/>
                <a:gd name="connsiteY64" fmla="*/ 556216 h 987501"/>
                <a:gd name="connsiteX65" fmla="*/ 963768 w 988147"/>
                <a:gd name="connsiteY65" fmla="*/ 580395 h 987501"/>
                <a:gd name="connsiteX66" fmla="*/ 918837 w 988147"/>
                <a:gd name="connsiteY66" fmla="*/ 581728 h 987501"/>
                <a:gd name="connsiteX67" fmla="*/ 906843 w 988147"/>
                <a:gd name="connsiteY67" fmla="*/ 589153 h 987501"/>
                <a:gd name="connsiteX68" fmla="*/ 899227 w 988147"/>
                <a:gd name="connsiteY68" fmla="*/ 617330 h 987501"/>
                <a:gd name="connsiteX69" fmla="*/ 906652 w 988147"/>
                <a:gd name="connsiteY69" fmla="*/ 631038 h 987501"/>
                <a:gd name="connsiteX70" fmla="*/ 946253 w 988147"/>
                <a:gd name="connsiteY70" fmla="*/ 655789 h 987501"/>
                <a:gd name="connsiteX71" fmla="*/ 955201 w 988147"/>
                <a:gd name="connsiteY71" fmla="*/ 681110 h 987501"/>
                <a:gd name="connsiteX72" fmla="*/ 948918 w 988147"/>
                <a:gd name="connsiteY72" fmla="*/ 694057 h 987501"/>
                <a:gd name="connsiteX73" fmla="*/ 936734 w 988147"/>
                <a:gd name="connsiteY73" fmla="*/ 700149 h 987501"/>
                <a:gd name="connsiteX74" fmla="*/ 906462 w 988147"/>
                <a:gd name="connsiteY74" fmla="*/ 693485 h 987501"/>
                <a:gd name="connsiteX75" fmla="*/ 881711 w 988147"/>
                <a:gd name="connsiteY75" fmla="*/ 687774 h 987501"/>
                <a:gd name="connsiteX76" fmla="*/ 868765 w 988147"/>
                <a:gd name="connsiteY76" fmla="*/ 691772 h 987501"/>
                <a:gd name="connsiteX77" fmla="*/ 853154 w 988147"/>
                <a:gd name="connsiteY77" fmla="*/ 719759 h 987501"/>
                <a:gd name="connsiteX78" fmla="*/ 856961 w 988147"/>
                <a:gd name="connsiteY78" fmla="*/ 731753 h 987501"/>
                <a:gd name="connsiteX79" fmla="*/ 890279 w 988147"/>
                <a:gd name="connsiteY79" fmla="*/ 767546 h 987501"/>
                <a:gd name="connsiteX80" fmla="*/ 892373 w 988147"/>
                <a:gd name="connsiteY80" fmla="*/ 792106 h 987501"/>
                <a:gd name="connsiteX81" fmla="*/ 891040 w 988147"/>
                <a:gd name="connsiteY81" fmla="*/ 794010 h 987501"/>
                <a:gd name="connsiteX82" fmla="*/ 857532 w 988147"/>
                <a:gd name="connsiteY82" fmla="*/ 802387 h 987501"/>
                <a:gd name="connsiteX83" fmla="*/ 818884 w 988147"/>
                <a:gd name="connsiteY83" fmla="*/ 781825 h 987501"/>
                <a:gd name="connsiteX84" fmla="*/ 803843 w 988147"/>
                <a:gd name="connsiteY84" fmla="*/ 782396 h 987501"/>
                <a:gd name="connsiteX85" fmla="*/ 784233 w 988147"/>
                <a:gd name="connsiteY85" fmla="*/ 801625 h 987501"/>
                <a:gd name="connsiteX86" fmla="*/ 783281 w 988147"/>
                <a:gd name="connsiteY86" fmla="*/ 818189 h 987501"/>
                <a:gd name="connsiteX87" fmla="*/ 806128 w 988147"/>
                <a:gd name="connsiteY87" fmla="*/ 861407 h 987501"/>
                <a:gd name="connsiteX88" fmla="*/ 802320 w 988147"/>
                <a:gd name="connsiteY88" fmla="*/ 883873 h 987501"/>
                <a:gd name="connsiteX89" fmla="*/ 798512 w 988147"/>
                <a:gd name="connsiteY89" fmla="*/ 887300 h 987501"/>
                <a:gd name="connsiteX90" fmla="*/ 765766 w 988147"/>
                <a:gd name="connsiteY90" fmla="*/ 886157 h 987501"/>
                <a:gd name="connsiteX91" fmla="*/ 733781 w 988147"/>
                <a:gd name="connsiteY91" fmla="*/ 856266 h 987501"/>
                <a:gd name="connsiteX92" fmla="*/ 717407 w 988147"/>
                <a:gd name="connsiteY92" fmla="*/ 853030 h 987501"/>
                <a:gd name="connsiteX93" fmla="*/ 694941 w 988147"/>
                <a:gd name="connsiteY93" fmla="*/ 865786 h 987501"/>
                <a:gd name="connsiteX94" fmla="*/ 689420 w 988147"/>
                <a:gd name="connsiteY94" fmla="*/ 882540 h 987501"/>
                <a:gd name="connsiteX95" fmla="*/ 700844 w 988147"/>
                <a:gd name="connsiteY95" fmla="*/ 932421 h 987501"/>
                <a:gd name="connsiteX96" fmla="*/ 693418 w 988147"/>
                <a:gd name="connsiteY96" fmla="*/ 948985 h 987501"/>
                <a:gd name="connsiteX97" fmla="*/ 679330 w 988147"/>
                <a:gd name="connsiteY97" fmla="*/ 955268 h 987501"/>
                <a:gd name="connsiteX98" fmla="*/ 657816 w 988147"/>
                <a:gd name="connsiteY98" fmla="*/ 947653 h 987501"/>
                <a:gd name="connsiteX99" fmla="*/ 632875 w 988147"/>
                <a:gd name="connsiteY99" fmla="*/ 907481 h 987501"/>
                <a:gd name="connsiteX100" fmla="*/ 614217 w 988147"/>
                <a:gd name="connsiteY100" fmla="*/ 898723 h 987501"/>
                <a:gd name="connsiteX101" fmla="*/ 594226 w 988147"/>
                <a:gd name="connsiteY101" fmla="*/ 904054 h 987501"/>
                <a:gd name="connsiteX102" fmla="*/ 582042 w 988147"/>
                <a:gd name="connsiteY102" fmla="*/ 920617 h 987501"/>
                <a:gd name="connsiteX103" fmla="*/ 580709 w 988147"/>
                <a:gd name="connsiteY103" fmla="*/ 965549 h 987501"/>
                <a:gd name="connsiteX104" fmla="*/ 563384 w 988147"/>
                <a:gd name="connsiteY104" fmla="*/ 986111 h 987501"/>
                <a:gd name="connsiteX105" fmla="*/ 552532 w 988147"/>
                <a:gd name="connsiteY105" fmla="*/ 987443 h 987501"/>
                <a:gd name="connsiteX106" fmla="*/ 535016 w 988147"/>
                <a:gd name="connsiteY106" fmla="*/ 975639 h 987501"/>
                <a:gd name="connsiteX107" fmla="*/ 520356 w 988147"/>
                <a:gd name="connsiteY107" fmla="*/ 927852 h 987501"/>
                <a:gd name="connsiteX108" fmla="*/ 506648 w 988147"/>
                <a:gd name="connsiteY108" fmla="*/ 916048 h 987501"/>
                <a:gd name="connsiteX109" fmla="*/ 481517 w 988147"/>
                <a:gd name="connsiteY109" fmla="*/ 916238 h 987501"/>
                <a:gd name="connsiteX110" fmla="*/ 469332 w 988147"/>
                <a:gd name="connsiteY110" fmla="*/ 926710 h 987501"/>
                <a:gd name="connsiteX111" fmla="*/ 455434 w 988147"/>
                <a:gd name="connsiteY111" fmla="*/ 971832 h 987501"/>
                <a:gd name="connsiteX112" fmla="*/ 432017 w 988147"/>
                <a:gd name="connsiteY112" fmla="*/ 986872 h 987501"/>
                <a:gd name="connsiteX113" fmla="*/ 408409 w 988147"/>
                <a:gd name="connsiteY113" fmla="*/ 960218 h 987501"/>
                <a:gd name="connsiteX114" fmla="*/ 407266 w 988147"/>
                <a:gd name="connsiteY114" fmla="*/ 919285 h 987501"/>
                <a:gd name="connsiteX115" fmla="*/ 398699 w 988147"/>
                <a:gd name="connsiteY115" fmla="*/ 905577 h 987501"/>
                <a:gd name="connsiteX116" fmla="*/ 370902 w 988147"/>
                <a:gd name="connsiteY116" fmla="*/ 898532 h 987501"/>
                <a:gd name="connsiteX117" fmla="*/ 357575 w 988147"/>
                <a:gd name="connsiteY117" fmla="*/ 905577 h 987501"/>
                <a:gd name="connsiteX118" fmla="*/ 332254 w 988147"/>
                <a:gd name="connsiteY118" fmla="*/ 946129 h 987501"/>
                <a:gd name="connsiteX119" fmla="*/ 308645 w 988147"/>
                <a:gd name="connsiteY119" fmla="*/ 954697 h 987501"/>
                <a:gd name="connsiteX120" fmla="*/ 306932 w 988147"/>
                <a:gd name="connsiteY120" fmla="*/ 954126 h 987501"/>
                <a:gd name="connsiteX121" fmla="*/ 289797 w 988147"/>
                <a:gd name="connsiteY121" fmla="*/ 924235 h 987501"/>
                <a:gd name="connsiteX122" fmla="*/ 299507 w 988147"/>
                <a:gd name="connsiteY122" fmla="*/ 882159 h 987501"/>
                <a:gd name="connsiteX123" fmla="*/ 293224 w 988147"/>
                <a:gd name="connsiteY123" fmla="*/ 865024 h 987501"/>
                <a:gd name="connsiteX124" fmla="*/ 272853 w 988147"/>
                <a:gd name="connsiteY124" fmla="*/ 853220 h 987501"/>
                <a:gd name="connsiteX125" fmla="*/ 254385 w 988147"/>
                <a:gd name="connsiteY125" fmla="*/ 856647 h 987501"/>
                <a:gd name="connsiteX126" fmla="*/ 219925 w 988147"/>
                <a:gd name="connsiteY126" fmla="*/ 888823 h 987501"/>
                <a:gd name="connsiteX127" fmla="*/ 195746 w 988147"/>
                <a:gd name="connsiteY127" fmla="*/ 891107 h 987501"/>
                <a:gd name="connsiteX128" fmla="*/ 192319 w 988147"/>
                <a:gd name="connsiteY128" fmla="*/ 888823 h 987501"/>
                <a:gd name="connsiteX129" fmla="*/ 184703 w 988147"/>
                <a:gd name="connsiteY129" fmla="*/ 857028 h 987501"/>
                <a:gd name="connsiteX130" fmla="*/ 205265 w 988147"/>
                <a:gd name="connsiteY130" fmla="*/ 818379 h 987501"/>
                <a:gd name="connsiteX131" fmla="*/ 203742 w 988147"/>
                <a:gd name="connsiteY131" fmla="*/ 800293 h 987501"/>
                <a:gd name="connsiteX132" fmla="*/ 186607 w 988147"/>
                <a:gd name="connsiteY132" fmla="*/ 783348 h 987501"/>
                <a:gd name="connsiteX133" fmla="*/ 168901 w 988147"/>
                <a:gd name="connsiteY133" fmla="*/ 782015 h 987501"/>
                <a:gd name="connsiteX134" fmla="*/ 126064 w 988147"/>
                <a:gd name="connsiteY134" fmla="*/ 804672 h 987501"/>
                <a:gd name="connsiteX135" fmla="*/ 102647 w 988147"/>
                <a:gd name="connsiteY135" fmla="*/ 800293 h 987501"/>
                <a:gd name="connsiteX136" fmla="*/ 101123 w 988147"/>
                <a:gd name="connsiteY136" fmla="*/ 798579 h 987501"/>
                <a:gd name="connsiteX137" fmla="*/ 102075 w 988147"/>
                <a:gd name="connsiteY137" fmla="*/ 763548 h 987501"/>
                <a:gd name="connsiteX138" fmla="*/ 130824 w 988147"/>
                <a:gd name="connsiteY138" fmla="*/ 732895 h 987501"/>
                <a:gd name="connsiteX139" fmla="*/ 134251 w 988147"/>
                <a:gd name="connsiteY139" fmla="*/ 716141 h 987501"/>
                <a:gd name="connsiteX140" fmla="*/ 121114 w 988147"/>
                <a:gd name="connsiteY140" fmla="*/ 693295 h 987501"/>
                <a:gd name="connsiteX141" fmla="*/ 104551 w 988147"/>
                <a:gd name="connsiteY141" fmla="*/ 688535 h 987501"/>
                <a:gd name="connsiteX142" fmla="*/ 63046 w 988147"/>
                <a:gd name="connsiteY142" fmla="*/ 698055 h 987501"/>
                <a:gd name="connsiteX143" fmla="*/ 57525 w 988147"/>
                <a:gd name="connsiteY143" fmla="*/ 699387 h 987501"/>
                <a:gd name="connsiteX144" fmla="*/ 36963 w 988147"/>
                <a:gd name="connsiteY144" fmla="*/ 689297 h 987501"/>
                <a:gd name="connsiteX145" fmla="*/ 32203 w 988147"/>
                <a:gd name="connsiteY145" fmla="*/ 678255 h 987501"/>
                <a:gd name="connsiteX146" fmla="*/ 39819 w 988147"/>
                <a:gd name="connsiteY146" fmla="*/ 656741 h 987501"/>
                <a:gd name="connsiteX147" fmla="*/ 78848 w 988147"/>
                <a:gd name="connsiteY147" fmla="*/ 632371 h 987501"/>
                <a:gd name="connsiteX148" fmla="*/ 88177 w 988147"/>
                <a:gd name="connsiteY148" fmla="*/ 610477 h 987501"/>
                <a:gd name="connsiteX149" fmla="*/ 82275 w 988147"/>
                <a:gd name="connsiteY149" fmla="*/ 590676 h 987501"/>
                <a:gd name="connsiteX150" fmla="*/ 67996 w 988147"/>
                <a:gd name="connsiteY150" fmla="*/ 581157 h 987501"/>
                <a:gd name="connsiteX151" fmla="*/ 21922 w 988147"/>
                <a:gd name="connsiteY151" fmla="*/ 579824 h 987501"/>
                <a:gd name="connsiteX152" fmla="*/ 1360 w 988147"/>
                <a:gd name="connsiteY152" fmla="*/ 562499 h 987501"/>
                <a:gd name="connsiteX153" fmla="*/ 599 w 988147"/>
                <a:gd name="connsiteY153" fmla="*/ 558501 h 987501"/>
                <a:gd name="connsiteX154" fmla="*/ 17924 w 988147"/>
                <a:gd name="connsiteY154" fmla="*/ 532227 h 987501"/>
                <a:gd name="connsiteX155" fmla="*/ 59238 w 988147"/>
                <a:gd name="connsiteY155" fmla="*/ 519662 h 987501"/>
                <a:gd name="connsiteX156" fmla="*/ 71614 w 988147"/>
                <a:gd name="connsiteY156" fmla="*/ 505763 h 987501"/>
                <a:gd name="connsiteX157" fmla="*/ 71042 w 988147"/>
                <a:gd name="connsiteY157" fmla="*/ 479300 h 987501"/>
                <a:gd name="connsiteX158" fmla="*/ 61333 w 988147"/>
                <a:gd name="connsiteY158" fmla="*/ 468447 h 987501"/>
                <a:gd name="connsiteX159" fmla="*/ 17353 w 988147"/>
                <a:gd name="connsiteY159" fmla="*/ 454930 h 987501"/>
                <a:gd name="connsiteX160" fmla="*/ 599 w 988147"/>
                <a:gd name="connsiteY160" fmla="*/ 430560 h 987501"/>
                <a:gd name="connsiteX161" fmla="*/ 2312 w 988147"/>
                <a:gd name="connsiteY161" fmla="*/ 420470 h 987501"/>
                <a:gd name="connsiteX162" fmla="*/ 18115 w 988147"/>
                <a:gd name="connsiteY162" fmla="*/ 407904 h 987501"/>
                <a:gd name="connsiteX163" fmla="*/ 60761 w 988147"/>
                <a:gd name="connsiteY163" fmla="*/ 406572 h 987501"/>
                <a:gd name="connsiteX164" fmla="*/ 67044 w 988147"/>
                <a:gd name="connsiteY164" fmla="*/ 406381 h 987501"/>
                <a:gd name="connsiteX165" fmla="*/ 83989 w 988147"/>
                <a:gd name="connsiteY165" fmla="*/ 393054 h 987501"/>
                <a:gd name="connsiteX166" fmla="*/ 88938 w 988147"/>
                <a:gd name="connsiteY166" fmla="*/ 374206 h 987501"/>
                <a:gd name="connsiteX167" fmla="*/ 80943 w 988147"/>
                <a:gd name="connsiteY167" fmla="*/ 356309 h 987501"/>
                <a:gd name="connsiteX168" fmla="*/ 41913 w 988147"/>
                <a:gd name="connsiteY168" fmla="*/ 331940 h 987501"/>
                <a:gd name="connsiteX169" fmla="*/ 33155 w 988147"/>
                <a:gd name="connsiteY169" fmla="*/ 306999 h 987501"/>
                <a:gd name="connsiteX170" fmla="*/ 38676 w 988147"/>
                <a:gd name="connsiteY170" fmla="*/ 295005 h 987501"/>
                <a:gd name="connsiteX171" fmla="*/ 55811 w 988147"/>
                <a:gd name="connsiteY171" fmla="*/ 287770 h 987501"/>
                <a:gd name="connsiteX172" fmla="*/ 104551 w 988147"/>
                <a:gd name="connsiteY172" fmla="*/ 299003 h 987501"/>
                <a:gd name="connsiteX173" fmla="*/ 122256 w 988147"/>
                <a:gd name="connsiteY173" fmla="*/ 293101 h 987501"/>
                <a:gd name="connsiteX174" fmla="*/ 134251 w 988147"/>
                <a:gd name="connsiteY174" fmla="*/ 272158 h 987501"/>
                <a:gd name="connsiteX175" fmla="*/ 130824 w 988147"/>
                <a:gd name="connsiteY175" fmla="*/ 254262 h 987501"/>
                <a:gd name="connsiteX176" fmla="*/ 98458 w 988147"/>
                <a:gd name="connsiteY176" fmla="*/ 219802 h 987501"/>
                <a:gd name="connsiteX177" fmla="*/ 96554 w 988147"/>
                <a:gd name="connsiteY177" fmla="*/ 195242 h 987501"/>
                <a:gd name="connsiteX178" fmla="*/ 99791 w 988147"/>
                <a:gd name="connsiteY178" fmla="*/ 190482 h 987501"/>
                <a:gd name="connsiteX179" fmla="*/ 129110 w 988147"/>
                <a:gd name="connsiteY179" fmla="*/ 184009 h 987501"/>
                <a:gd name="connsiteX180" fmla="*/ 168711 w 988147"/>
                <a:gd name="connsiteY180" fmla="*/ 205142 h 987501"/>
                <a:gd name="connsiteX181" fmla="*/ 187369 w 988147"/>
                <a:gd name="connsiteY181" fmla="*/ 203428 h 987501"/>
                <a:gd name="connsiteX182" fmla="*/ 203361 w 988147"/>
                <a:gd name="connsiteY182" fmla="*/ 187626 h 987501"/>
                <a:gd name="connsiteX183" fmla="*/ 205456 w 988147"/>
                <a:gd name="connsiteY183" fmla="*/ 168587 h 987501"/>
                <a:gd name="connsiteX184" fmla="*/ 182419 w 988147"/>
                <a:gd name="connsiteY184" fmla="*/ 125370 h 987501"/>
                <a:gd name="connsiteX185" fmla="*/ 186417 w 988147"/>
                <a:gd name="connsiteY185" fmla="*/ 103475 h 987501"/>
                <a:gd name="connsiteX186" fmla="*/ 198411 w 988147"/>
                <a:gd name="connsiteY186" fmla="*/ 94527 h 987501"/>
                <a:gd name="connsiteX187" fmla="*/ 217831 w 988147"/>
                <a:gd name="connsiteY187" fmla="*/ 96621 h 987501"/>
                <a:gd name="connsiteX188" fmla="*/ 250768 w 988147"/>
                <a:gd name="connsiteY188" fmla="*/ 127273 h 987501"/>
                <a:gd name="connsiteX189" fmla="*/ 278564 w 988147"/>
                <a:gd name="connsiteY189" fmla="*/ 131272 h 987501"/>
                <a:gd name="connsiteX190" fmla="*/ 294176 w 988147"/>
                <a:gd name="connsiteY190" fmla="*/ 121562 h 987501"/>
                <a:gd name="connsiteX191" fmla="*/ 299507 w 988147"/>
                <a:gd name="connsiteY191" fmla="*/ 105189 h 987501"/>
                <a:gd name="connsiteX192" fmla="*/ 288465 w 988147"/>
                <a:gd name="connsiteY192" fmla="*/ 57592 h 987501"/>
                <a:gd name="connsiteX193" fmla="*/ 297794 w 988147"/>
                <a:gd name="connsiteY193" fmla="*/ 37220 h 987501"/>
                <a:gd name="connsiteX194" fmla="*/ 310549 w 988147"/>
                <a:gd name="connsiteY194" fmla="*/ 31889 h 987501"/>
                <a:gd name="connsiteX195" fmla="*/ 330731 w 988147"/>
                <a:gd name="connsiteY195" fmla="*/ 39124 h 987501"/>
                <a:gd name="connsiteX196" fmla="*/ 356243 w 988147"/>
                <a:gd name="connsiteY196" fmla="*/ 80248 h 987501"/>
                <a:gd name="connsiteX197" fmla="*/ 373949 w 988147"/>
                <a:gd name="connsiteY197" fmla="*/ 88815 h 987501"/>
                <a:gd name="connsiteX198" fmla="*/ 397747 w 988147"/>
                <a:gd name="connsiteY198" fmla="*/ 82152 h 987501"/>
                <a:gd name="connsiteX199" fmla="*/ 406505 w 988147"/>
                <a:gd name="connsiteY199" fmla="*/ 69396 h 987501"/>
                <a:gd name="connsiteX200" fmla="*/ 408409 w 988147"/>
                <a:gd name="connsiteY200" fmla="*/ 19895 h 987501"/>
                <a:gd name="connsiteX201" fmla="*/ 422497 w 988147"/>
                <a:gd name="connsiteY201" fmla="*/ 1808 h 987501"/>
                <a:gd name="connsiteX202" fmla="*/ 427638 w 988147"/>
                <a:gd name="connsiteY202" fmla="*/ 666 h 987501"/>
                <a:gd name="connsiteX203" fmla="*/ 456005 w 988147"/>
                <a:gd name="connsiteY203" fmla="*/ 17991 h 987501"/>
                <a:gd name="connsiteX204" fmla="*/ 468571 w 988147"/>
                <a:gd name="connsiteY204" fmla="*/ 59876 h 987501"/>
                <a:gd name="connsiteX205" fmla="*/ 480946 w 988147"/>
                <a:gd name="connsiteY205" fmla="*/ 71109 h 987501"/>
                <a:gd name="connsiteX206" fmla="*/ 507981 w 988147"/>
                <a:gd name="connsiteY206" fmla="*/ 71109 h 987501"/>
                <a:gd name="connsiteX207" fmla="*/ 519975 w 988147"/>
                <a:gd name="connsiteY207" fmla="*/ 60257 h 987501"/>
                <a:gd name="connsiteX208" fmla="*/ 534064 w 988147"/>
                <a:gd name="connsiteY208" fmla="*/ 13993 h 987501"/>
                <a:gd name="connsiteX209" fmla="*/ 553293 w 988147"/>
                <a:gd name="connsiteY209" fmla="*/ 95 h 98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</a:cxnLst>
              <a:rect l="l" t="t" r="r" b="b"/>
              <a:pathLst>
                <a:path w="988147" h="987501">
                  <a:moveTo>
                    <a:pt x="494461" y="421567"/>
                  </a:moveTo>
                  <a:cubicBezTo>
                    <a:pt x="451560" y="421567"/>
                    <a:pt x="422857" y="456752"/>
                    <a:pt x="423011" y="492709"/>
                  </a:cubicBezTo>
                  <a:cubicBezTo>
                    <a:pt x="423166" y="532523"/>
                    <a:pt x="454492" y="564468"/>
                    <a:pt x="494153" y="564468"/>
                  </a:cubicBezTo>
                  <a:cubicBezTo>
                    <a:pt x="533813" y="564468"/>
                    <a:pt x="565603" y="532986"/>
                    <a:pt x="565757" y="493172"/>
                  </a:cubicBezTo>
                  <a:cubicBezTo>
                    <a:pt x="565912" y="453512"/>
                    <a:pt x="534739" y="421567"/>
                    <a:pt x="494461" y="421567"/>
                  </a:cubicBezTo>
                  <a:close/>
                  <a:moveTo>
                    <a:pt x="494770" y="209069"/>
                  </a:moveTo>
                  <a:cubicBezTo>
                    <a:pt x="650788" y="209378"/>
                    <a:pt x="778719" y="337000"/>
                    <a:pt x="778410" y="493480"/>
                  </a:cubicBezTo>
                  <a:cubicBezTo>
                    <a:pt x="778102" y="648263"/>
                    <a:pt x="652485" y="777121"/>
                    <a:pt x="493690" y="776812"/>
                  </a:cubicBezTo>
                  <a:cubicBezTo>
                    <a:pt x="333660" y="776349"/>
                    <a:pt x="209278" y="645794"/>
                    <a:pt x="210512" y="492554"/>
                  </a:cubicBezTo>
                  <a:cubicBezTo>
                    <a:pt x="209586" y="337154"/>
                    <a:pt x="337981" y="208760"/>
                    <a:pt x="494770" y="209069"/>
                  </a:cubicBezTo>
                  <a:close/>
                  <a:moveTo>
                    <a:pt x="494464" y="132604"/>
                  </a:moveTo>
                  <a:cubicBezTo>
                    <a:pt x="293795" y="132414"/>
                    <a:pt x="134251" y="293291"/>
                    <a:pt x="133489" y="491485"/>
                  </a:cubicBezTo>
                  <a:cubicBezTo>
                    <a:pt x="132728" y="694437"/>
                    <a:pt x="297413" y="853982"/>
                    <a:pt x="493893" y="853411"/>
                  </a:cubicBezTo>
                  <a:cubicBezTo>
                    <a:pt x="689801" y="854172"/>
                    <a:pt x="855057" y="696531"/>
                    <a:pt x="854867" y="492817"/>
                  </a:cubicBezTo>
                  <a:cubicBezTo>
                    <a:pt x="854677" y="292530"/>
                    <a:pt x="693990" y="132795"/>
                    <a:pt x="494464" y="132604"/>
                  </a:cubicBezTo>
                  <a:close/>
                  <a:moveTo>
                    <a:pt x="553293" y="95"/>
                  </a:moveTo>
                  <a:cubicBezTo>
                    <a:pt x="555007" y="95"/>
                    <a:pt x="556720" y="95"/>
                    <a:pt x="558434" y="285"/>
                  </a:cubicBezTo>
                  <a:cubicBezTo>
                    <a:pt x="575378" y="1999"/>
                    <a:pt x="580138" y="7139"/>
                    <a:pt x="580519" y="24083"/>
                  </a:cubicBezTo>
                  <a:cubicBezTo>
                    <a:pt x="580900" y="38934"/>
                    <a:pt x="581471" y="53594"/>
                    <a:pt x="581851" y="68444"/>
                  </a:cubicBezTo>
                  <a:cubicBezTo>
                    <a:pt x="582042" y="74346"/>
                    <a:pt x="584136" y="78915"/>
                    <a:pt x="589657" y="81390"/>
                  </a:cubicBezTo>
                  <a:cubicBezTo>
                    <a:pt x="598606" y="85388"/>
                    <a:pt x="607934" y="88054"/>
                    <a:pt x="617835" y="88815"/>
                  </a:cubicBezTo>
                  <a:cubicBezTo>
                    <a:pt x="623927" y="89196"/>
                    <a:pt x="628116" y="86721"/>
                    <a:pt x="631162" y="81771"/>
                  </a:cubicBezTo>
                  <a:cubicBezTo>
                    <a:pt x="639539" y="68253"/>
                    <a:pt x="648106" y="54736"/>
                    <a:pt x="656483" y="41218"/>
                  </a:cubicBezTo>
                  <a:cubicBezTo>
                    <a:pt x="663718" y="29795"/>
                    <a:pt x="668097" y="28272"/>
                    <a:pt x="681043" y="32651"/>
                  </a:cubicBezTo>
                  <a:cubicBezTo>
                    <a:pt x="682566" y="33222"/>
                    <a:pt x="683899" y="33603"/>
                    <a:pt x="685422" y="34174"/>
                  </a:cubicBezTo>
                  <a:cubicBezTo>
                    <a:pt x="700463" y="40647"/>
                    <a:pt x="702938" y="45407"/>
                    <a:pt x="699320" y="61400"/>
                  </a:cubicBezTo>
                  <a:cubicBezTo>
                    <a:pt x="696084" y="75678"/>
                    <a:pt x="692847" y="89767"/>
                    <a:pt x="689420" y="104046"/>
                  </a:cubicBezTo>
                  <a:cubicBezTo>
                    <a:pt x="687516" y="111852"/>
                    <a:pt x="689420" y="117944"/>
                    <a:pt x="696274" y="122514"/>
                  </a:cubicBezTo>
                  <a:cubicBezTo>
                    <a:pt x="703319" y="127273"/>
                    <a:pt x="710363" y="131652"/>
                    <a:pt x="718359" y="134699"/>
                  </a:cubicBezTo>
                  <a:cubicBezTo>
                    <a:pt x="724071" y="136793"/>
                    <a:pt x="728640" y="135460"/>
                    <a:pt x="733019" y="131272"/>
                  </a:cubicBezTo>
                  <a:cubicBezTo>
                    <a:pt x="744632" y="120229"/>
                    <a:pt x="756246" y="109567"/>
                    <a:pt x="768050" y="98715"/>
                  </a:cubicBezTo>
                  <a:cubicBezTo>
                    <a:pt x="777760" y="89577"/>
                    <a:pt x="783091" y="89196"/>
                    <a:pt x="793943" y="96621"/>
                  </a:cubicBezTo>
                  <a:cubicBezTo>
                    <a:pt x="794514" y="97002"/>
                    <a:pt x="794895" y="97192"/>
                    <a:pt x="795275" y="97573"/>
                  </a:cubicBezTo>
                  <a:cubicBezTo>
                    <a:pt x="813743" y="110900"/>
                    <a:pt x="811078" y="116612"/>
                    <a:pt x="803462" y="130510"/>
                  </a:cubicBezTo>
                  <a:cubicBezTo>
                    <a:pt x="796609" y="143076"/>
                    <a:pt x="790135" y="156022"/>
                    <a:pt x="783091" y="168587"/>
                  </a:cubicBezTo>
                  <a:cubicBezTo>
                    <a:pt x="779474" y="175251"/>
                    <a:pt x="780235" y="180963"/>
                    <a:pt x="784804" y="186674"/>
                  </a:cubicBezTo>
                  <a:cubicBezTo>
                    <a:pt x="789945" y="192957"/>
                    <a:pt x="795657" y="198669"/>
                    <a:pt x="801939" y="203619"/>
                  </a:cubicBezTo>
                  <a:cubicBezTo>
                    <a:pt x="807270" y="207807"/>
                    <a:pt x="812791" y="208378"/>
                    <a:pt x="819074" y="205142"/>
                  </a:cubicBezTo>
                  <a:cubicBezTo>
                    <a:pt x="833353" y="197336"/>
                    <a:pt x="847822" y="189721"/>
                    <a:pt x="862292" y="182295"/>
                  </a:cubicBezTo>
                  <a:cubicBezTo>
                    <a:pt x="872573" y="176965"/>
                    <a:pt x="878475" y="178107"/>
                    <a:pt x="885900" y="187246"/>
                  </a:cubicBezTo>
                  <a:cubicBezTo>
                    <a:pt x="888565" y="190291"/>
                    <a:pt x="891040" y="193528"/>
                    <a:pt x="893135" y="196955"/>
                  </a:cubicBezTo>
                  <a:cubicBezTo>
                    <a:pt x="898465" y="205332"/>
                    <a:pt x="897894" y="210853"/>
                    <a:pt x="891231" y="218279"/>
                  </a:cubicBezTo>
                  <a:cubicBezTo>
                    <a:pt x="879807" y="230654"/>
                    <a:pt x="868384" y="243219"/>
                    <a:pt x="856771" y="255404"/>
                  </a:cubicBezTo>
                  <a:cubicBezTo>
                    <a:pt x="852392" y="259973"/>
                    <a:pt x="851440" y="264924"/>
                    <a:pt x="853725" y="270635"/>
                  </a:cubicBezTo>
                  <a:cubicBezTo>
                    <a:pt x="857151" y="278822"/>
                    <a:pt x="861340" y="286437"/>
                    <a:pt x="866861" y="293481"/>
                  </a:cubicBezTo>
                  <a:cubicBezTo>
                    <a:pt x="871240" y="299193"/>
                    <a:pt x="876571" y="300716"/>
                    <a:pt x="883615" y="299003"/>
                  </a:cubicBezTo>
                  <a:cubicBezTo>
                    <a:pt x="899798" y="295005"/>
                    <a:pt x="916172" y="291387"/>
                    <a:pt x="932354" y="287960"/>
                  </a:cubicBezTo>
                  <a:cubicBezTo>
                    <a:pt x="940922" y="286056"/>
                    <a:pt x="946063" y="288532"/>
                    <a:pt x="950441" y="296337"/>
                  </a:cubicBezTo>
                  <a:cubicBezTo>
                    <a:pt x="952726" y="300526"/>
                    <a:pt x="954630" y="304905"/>
                    <a:pt x="956153" y="309474"/>
                  </a:cubicBezTo>
                  <a:cubicBezTo>
                    <a:pt x="959389" y="319945"/>
                    <a:pt x="957676" y="324896"/>
                    <a:pt x="948347" y="330798"/>
                  </a:cubicBezTo>
                  <a:cubicBezTo>
                    <a:pt x="935020" y="339175"/>
                    <a:pt x="921883" y="347932"/>
                    <a:pt x="908175" y="355738"/>
                  </a:cubicBezTo>
                  <a:cubicBezTo>
                    <a:pt x="900369" y="360307"/>
                    <a:pt x="898275" y="366400"/>
                    <a:pt x="899608" y="374396"/>
                  </a:cubicBezTo>
                  <a:cubicBezTo>
                    <a:pt x="900750" y="381821"/>
                    <a:pt x="902845" y="389056"/>
                    <a:pt x="905510" y="396100"/>
                  </a:cubicBezTo>
                  <a:cubicBezTo>
                    <a:pt x="907985" y="402573"/>
                    <a:pt x="912364" y="406001"/>
                    <a:pt x="919789" y="406191"/>
                  </a:cubicBezTo>
                  <a:cubicBezTo>
                    <a:pt x="936543" y="406381"/>
                    <a:pt x="953107" y="407524"/>
                    <a:pt x="969861" y="408095"/>
                  </a:cubicBezTo>
                  <a:cubicBezTo>
                    <a:pt x="978999" y="408476"/>
                    <a:pt x="983569" y="412093"/>
                    <a:pt x="986044" y="420851"/>
                  </a:cubicBezTo>
                  <a:cubicBezTo>
                    <a:pt x="987567" y="425801"/>
                    <a:pt x="988138" y="430941"/>
                    <a:pt x="988138" y="436272"/>
                  </a:cubicBezTo>
                  <a:cubicBezTo>
                    <a:pt x="988138" y="446553"/>
                    <a:pt x="985282" y="450742"/>
                    <a:pt x="975763" y="453788"/>
                  </a:cubicBezTo>
                  <a:cubicBezTo>
                    <a:pt x="960722" y="458548"/>
                    <a:pt x="945681" y="463117"/>
                    <a:pt x="930641" y="467686"/>
                  </a:cubicBezTo>
                  <a:cubicBezTo>
                    <a:pt x="919789" y="470923"/>
                    <a:pt x="916933" y="474350"/>
                    <a:pt x="916552" y="485582"/>
                  </a:cubicBezTo>
                  <a:cubicBezTo>
                    <a:pt x="916362" y="493388"/>
                    <a:pt x="915791" y="501384"/>
                    <a:pt x="917504" y="509191"/>
                  </a:cubicBezTo>
                  <a:cubicBezTo>
                    <a:pt x="918647" y="514521"/>
                    <a:pt x="921883" y="517758"/>
                    <a:pt x="927214" y="519471"/>
                  </a:cubicBezTo>
                  <a:cubicBezTo>
                    <a:pt x="943016" y="524231"/>
                    <a:pt x="958818" y="528991"/>
                    <a:pt x="974620" y="533941"/>
                  </a:cubicBezTo>
                  <a:cubicBezTo>
                    <a:pt x="985663" y="537368"/>
                    <a:pt x="988329" y="541176"/>
                    <a:pt x="988138" y="552789"/>
                  </a:cubicBezTo>
                  <a:cubicBezTo>
                    <a:pt x="988138" y="553931"/>
                    <a:pt x="988138" y="555074"/>
                    <a:pt x="988138" y="556216"/>
                  </a:cubicBezTo>
                  <a:cubicBezTo>
                    <a:pt x="987377" y="574113"/>
                    <a:pt x="981665" y="579824"/>
                    <a:pt x="963768" y="580395"/>
                  </a:cubicBezTo>
                  <a:cubicBezTo>
                    <a:pt x="948728" y="580776"/>
                    <a:pt x="933878" y="581538"/>
                    <a:pt x="918837" y="581728"/>
                  </a:cubicBezTo>
                  <a:cubicBezTo>
                    <a:pt x="913125" y="581918"/>
                    <a:pt x="909127" y="584394"/>
                    <a:pt x="906843" y="589153"/>
                  </a:cubicBezTo>
                  <a:cubicBezTo>
                    <a:pt x="902654" y="598101"/>
                    <a:pt x="899989" y="607430"/>
                    <a:pt x="899227" y="617330"/>
                  </a:cubicBezTo>
                  <a:cubicBezTo>
                    <a:pt x="898656" y="623613"/>
                    <a:pt x="901321" y="627802"/>
                    <a:pt x="906652" y="631038"/>
                  </a:cubicBezTo>
                  <a:cubicBezTo>
                    <a:pt x="919979" y="639225"/>
                    <a:pt x="933116" y="647412"/>
                    <a:pt x="946253" y="655789"/>
                  </a:cubicBezTo>
                  <a:cubicBezTo>
                    <a:pt x="958247" y="663214"/>
                    <a:pt x="959770" y="667783"/>
                    <a:pt x="955201" y="681110"/>
                  </a:cubicBezTo>
                  <a:cubicBezTo>
                    <a:pt x="953678" y="685680"/>
                    <a:pt x="951584" y="690058"/>
                    <a:pt x="948918" y="694057"/>
                  </a:cubicBezTo>
                  <a:cubicBezTo>
                    <a:pt x="946443" y="697674"/>
                    <a:pt x="942445" y="700149"/>
                    <a:pt x="936734" y="700149"/>
                  </a:cubicBezTo>
                  <a:cubicBezTo>
                    <a:pt x="926643" y="697864"/>
                    <a:pt x="916552" y="695579"/>
                    <a:pt x="906462" y="693485"/>
                  </a:cubicBezTo>
                  <a:cubicBezTo>
                    <a:pt x="898275" y="691581"/>
                    <a:pt x="889898" y="689868"/>
                    <a:pt x="881711" y="687774"/>
                  </a:cubicBezTo>
                  <a:cubicBezTo>
                    <a:pt x="876381" y="686441"/>
                    <a:pt x="872192" y="687964"/>
                    <a:pt x="868765" y="691772"/>
                  </a:cubicBezTo>
                  <a:cubicBezTo>
                    <a:pt x="861721" y="699959"/>
                    <a:pt x="856199" y="709288"/>
                    <a:pt x="853154" y="719759"/>
                  </a:cubicBezTo>
                  <a:cubicBezTo>
                    <a:pt x="851630" y="724709"/>
                    <a:pt x="853915" y="728326"/>
                    <a:pt x="856961" y="731753"/>
                  </a:cubicBezTo>
                  <a:cubicBezTo>
                    <a:pt x="868004" y="743748"/>
                    <a:pt x="879236" y="755742"/>
                    <a:pt x="890279" y="767546"/>
                  </a:cubicBezTo>
                  <a:cubicBezTo>
                    <a:pt x="898656" y="776494"/>
                    <a:pt x="899037" y="781825"/>
                    <a:pt x="892373" y="792106"/>
                  </a:cubicBezTo>
                  <a:cubicBezTo>
                    <a:pt x="891992" y="792677"/>
                    <a:pt x="891612" y="793439"/>
                    <a:pt x="891040" y="794010"/>
                  </a:cubicBezTo>
                  <a:cubicBezTo>
                    <a:pt x="878475" y="810954"/>
                    <a:pt x="872954" y="811145"/>
                    <a:pt x="857532" y="802387"/>
                  </a:cubicBezTo>
                  <a:cubicBezTo>
                    <a:pt x="844966" y="795152"/>
                    <a:pt x="831640" y="788679"/>
                    <a:pt x="818884" y="781825"/>
                  </a:cubicBezTo>
                  <a:cubicBezTo>
                    <a:pt x="813553" y="778969"/>
                    <a:pt x="808603" y="778969"/>
                    <a:pt x="803843" y="782396"/>
                  </a:cubicBezTo>
                  <a:cubicBezTo>
                    <a:pt x="796227" y="787727"/>
                    <a:pt x="789754" y="794200"/>
                    <a:pt x="784233" y="801625"/>
                  </a:cubicBezTo>
                  <a:cubicBezTo>
                    <a:pt x="780235" y="806956"/>
                    <a:pt x="780045" y="812287"/>
                    <a:pt x="783281" y="818189"/>
                  </a:cubicBezTo>
                  <a:cubicBezTo>
                    <a:pt x="791087" y="832468"/>
                    <a:pt x="798703" y="846937"/>
                    <a:pt x="806128" y="861407"/>
                  </a:cubicBezTo>
                  <a:cubicBezTo>
                    <a:pt x="811268" y="871498"/>
                    <a:pt x="810507" y="876067"/>
                    <a:pt x="802320" y="883873"/>
                  </a:cubicBezTo>
                  <a:cubicBezTo>
                    <a:pt x="800987" y="885015"/>
                    <a:pt x="799845" y="886348"/>
                    <a:pt x="798512" y="887300"/>
                  </a:cubicBezTo>
                  <a:cubicBezTo>
                    <a:pt x="786328" y="896248"/>
                    <a:pt x="780045" y="900627"/>
                    <a:pt x="765766" y="886157"/>
                  </a:cubicBezTo>
                  <a:cubicBezTo>
                    <a:pt x="755485" y="875686"/>
                    <a:pt x="744442" y="866357"/>
                    <a:pt x="733781" y="856266"/>
                  </a:cubicBezTo>
                  <a:cubicBezTo>
                    <a:pt x="728830" y="851507"/>
                    <a:pt x="723500" y="850555"/>
                    <a:pt x="717407" y="853030"/>
                  </a:cubicBezTo>
                  <a:cubicBezTo>
                    <a:pt x="709411" y="856266"/>
                    <a:pt x="701796" y="860455"/>
                    <a:pt x="694941" y="865786"/>
                  </a:cubicBezTo>
                  <a:cubicBezTo>
                    <a:pt x="689230" y="870165"/>
                    <a:pt x="687707" y="875686"/>
                    <a:pt x="689420" y="882540"/>
                  </a:cubicBezTo>
                  <a:cubicBezTo>
                    <a:pt x="693418" y="899104"/>
                    <a:pt x="697226" y="915858"/>
                    <a:pt x="700844" y="932421"/>
                  </a:cubicBezTo>
                  <a:cubicBezTo>
                    <a:pt x="702367" y="939656"/>
                    <a:pt x="699892" y="945177"/>
                    <a:pt x="693418" y="948985"/>
                  </a:cubicBezTo>
                  <a:cubicBezTo>
                    <a:pt x="689039" y="951651"/>
                    <a:pt x="684280" y="953745"/>
                    <a:pt x="679330" y="955268"/>
                  </a:cubicBezTo>
                  <a:cubicBezTo>
                    <a:pt x="669239" y="958504"/>
                    <a:pt x="663528" y="956600"/>
                    <a:pt x="657816" y="947653"/>
                  </a:cubicBezTo>
                  <a:cubicBezTo>
                    <a:pt x="649439" y="934325"/>
                    <a:pt x="640872" y="921189"/>
                    <a:pt x="632875" y="907481"/>
                  </a:cubicBezTo>
                  <a:cubicBezTo>
                    <a:pt x="628496" y="900056"/>
                    <a:pt x="622785" y="897200"/>
                    <a:pt x="614217" y="898723"/>
                  </a:cubicBezTo>
                  <a:cubicBezTo>
                    <a:pt x="607363" y="900056"/>
                    <a:pt x="600700" y="901769"/>
                    <a:pt x="594226" y="904054"/>
                  </a:cubicBezTo>
                  <a:cubicBezTo>
                    <a:pt x="585279" y="907290"/>
                    <a:pt x="582423" y="911098"/>
                    <a:pt x="582042" y="920617"/>
                  </a:cubicBezTo>
                  <a:cubicBezTo>
                    <a:pt x="581471" y="935658"/>
                    <a:pt x="581090" y="950508"/>
                    <a:pt x="580709" y="965549"/>
                  </a:cubicBezTo>
                  <a:cubicBezTo>
                    <a:pt x="580328" y="979257"/>
                    <a:pt x="576902" y="983636"/>
                    <a:pt x="563384" y="986111"/>
                  </a:cubicBezTo>
                  <a:cubicBezTo>
                    <a:pt x="559767" y="986872"/>
                    <a:pt x="556149" y="987253"/>
                    <a:pt x="552532" y="987443"/>
                  </a:cubicBezTo>
                  <a:cubicBezTo>
                    <a:pt x="543584" y="988015"/>
                    <a:pt x="537872" y="984397"/>
                    <a:pt x="535016" y="975639"/>
                  </a:cubicBezTo>
                  <a:cubicBezTo>
                    <a:pt x="529876" y="959647"/>
                    <a:pt x="524925" y="943845"/>
                    <a:pt x="520356" y="927852"/>
                  </a:cubicBezTo>
                  <a:cubicBezTo>
                    <a:pt x="518262" y="920617"/>
                    <a:pt x="513883" y="917190"/>
                    <a:pt x="506648" y="916048"/>
                  </a:cubicBezTo>
                  <a:cubicBezTo>
                    <a:pt x="498271" y="914906"/>
                    <a:pt x="489894" y="914906"/>
                    <a:pt x="481517" y="916238"/>
                  </a:cubicBezTo>
                  <a:cubicBezTo>
                    <a:pt x="475235" y="917190"/>
                    <a:pt x="471236" y="920427"/>
                    <a:pt x="469332" y="926710"/>
                  </a:cubicBezTo>
                  <a:cubicBezTo>
                    <a:pt x="464954" y="941750"/>
                    <a:pt x="460194" y="956791"/>
                    <a:pt x="455434" y="971832"/>
                  </a:cubicBezTo>
                  <a:cubicBezTo>
                    <a:pt x="451246" y="985349"/>
                    <a:pt x="445915" y="988776"/>
                    <a:pt x="432017" y="986872"/>
                  </a:cubicBezTo>
                  <a:cubicBezTo>
                    <a:pt x="411074" y="984016"/>
                    <a:pt x="408599" y="981160"/>
                    <a:pt x="408409" y="960218"/>
                  </a:cubicBezTo>
                  <a:cubicBezTo>
                    <a:pt x="408218" y="946510"/>
                    <a:pt x="407647" y="932992"/>
                    <a:pt x="407266" y="919285"/>
                  </a:cubicBezTo>
                  <a:cubicBezTo>
                    <a:pt x="407076" y="913002"/>
                    <a:pt x="404601" y="908052"/>
                    <a:pt x="398699" y="905577"/>
                  </a:cubicBezTo>
                  <a:cubicBezTo>
                    <a:pt x="389751" y="901769"/>
                    <a:pt x="380612" y="899104"/>
                    <a:pt x="370902" y="898532"/>
                  </a:cubicBezTo>
                  <a:cubicBezTo>
                    <a:pt x="365000" y="898152"/>
                    <a:pt x="360812" y="900436"/>
                    <a:pt x="357575" y="905577"/>
                  </a:cubicBezTo>
                  <a:cubicBezTo>
                    <a:pt x="349389" y="919285"/>
                    <a:pt x="340631" y="932612"/>
                    <a:pt x="332254" y="946129"/>
                  </a:cubicBezTo>
                  <a:cubicBezTo>
                    <a:pt x="325590" y="956791"/>
                    <a:pt x="320450" y="958695"/>
                    <a:pt x="308645" y="954697"/>
                  </a:cubicBezTo>
                  <a:cubicBezTo>
                    <a:pt x="308074" y="954506"/>
                    <a:pt x="307503" y="954316"/>
                    <a:pt x="306932" y="954126"/>
                  </a:cubicBezTo>
                  <a:cubicBezTo>
                    <a:pt x="288655" y="946701"/>
                    <a:pt x="285038" y="942512"/>
                    <a:pt x="289797" y="924235"/>
                  </a:cubicBezTo>
                  <a:cubicBezTo>
                    <a:pt x="293415" y="910336"/>
                    <a:pt x="296080" y="896248"/>
                    <a:pt x="299507" y="882159"/>
                  </a:cubicBezTo>
                  <a:cubicBezTo>
                    <a:pt x="301220" y="874924"/>
                    <a:pt x="299316" y="869403"/>
                    <a:pt x="293224" y="865024"/>
                  </a:cubicBezTo>
                  <a:cubicBezTo>
                    <a:pt x="286751" y="860455"/>
                    <a:pt x="280088" y="856457"/>
                    <a:pt x="272853" y="853220"/>
                  </a:cubicBezTo>
                  <a:cubicBezTo>
                    <a:pt x="265999" y="850174"/>
                    <a:pt x="260097" y="851316"/>
                    <a:pt x="254385" y="856647"/>
                  </a:cubicBezTo>
                  <a:cubicBezTo>
                    <a:pt x="242962" y="867499"/>
                    <a:pt x="231348" y="878161"/>
                    <a:pt x="219925" y="888823"/>
                  </a:cubicBezTo>
                  <a:cubicBezTo>
                    <a:pt x="211358" y="897010"/>
                    <a:pt x="205837" y="897390"/>
                    <a:pt x="195746" y="891107"/>
                  </a:cubicBezTo>
                  <a:cubicBezTo>
                    <a:pt x="194604" y="890346"/>
                    <a:pt x="193461" y="889584"/>
                    <a:pt x="192319" y="888823"/>
                  </a:cubicBezTo>
                  <a:cubicBezTo>
                    <a:pt x="177659" y="878352"/>
                    <a:pt x="176326" y="872830"/>
                    <a:pt x="184703" y="857028"/>
                  </a:cubicBezTo>
                  <a:cubicBezTo>
                    <a:pt x="191557" y="844082"/>
                    <a:pt x="198221" y="831135"/>
                    <a:pt x="205265" y="818379"/>
                  </a:cubicBezTo>
                  <a:cubicBezTo>
                    <a:pt x="208883" y="811716"/>
                    <a:pt x="208312" y="806004"/>
                    <a:pt x="203742" y="800293"/>
                  </a:cubicBezTo>
                  <a:cubicBezTo>
                    <a:pt x="198792" y="794010"/>
                    <a:pt x="193080" y="788298"/>
                    <a:pt x="186607" y="783348"/>
                  </a:cubicBezTo>
                  <a:cubicBezTo>
                    <a:pt x="180896" y="778969"/>
                    <a:pt x="175184" y="778589"/>
                    <a:pt x="168901" y="782015"/>
                  </a:cubicBezTo>
                  <a:cubicBezTo>
                    <a:pt x="154812" y="789631"/>
                    <a:pt x="140533" y="797246"/>
                    <a:pt x="126064" y="804672"/>
                  </a:cubicBezTo>
                  <a:cubicBezTo>
                    <a:pt x="115974" y="810002"/>
                    <a:pt x="110072" y="808670"/>
                    <a:pt x="102647" y="800293"/>
                  </a:cubicBezTo>
                  <a:cubicBezTo>
                    <a:pt x="102075" y="799721"/>
                    <a:pt x="101695" y="799150"/>
                    <a:pt x="101123" y="798579"/>
                  </a:cubicBezTo>
                  <a:cubicBezTo>
                    <a:pt x="87986" y="783348"/>
                    <a:pt x="88177" y="778017"/>
                    <a:pt x="102075" y="763548"/>
                  </a:cubicBezTo>
                  <a:cubicBezTo>
                    <a:pt x="111785" y="753267"/>
                    <a:pt x="120924" y="742796"/>
                    <a:pt x="130824" y="732895"/>
                  </a:cubicBezTo>
                  <a:cubicBezTo>
                    <a:pt x="135774" y="727755"/>
                    <a:pt x="136726" y="722424"/>
                    <a:pt x="134251" y="716141"/>
                  </a:cubicBezTo>
                  <a:cubicBezTo>
                    <a:pt x="131014" y="707955"/>
                    <a:pt x="126445" y="700339"/>
                    <a:pt x="121114" y="693295"/>
                  </a:cubicBezTo>
                  <a:cubicBezTo>
                    <a:pt x="116735" y="687583"/>
                    <a:pt x="110833" y="687012"/>
                    <a:pt x="104551" y="688535"/>
                  </a:cubicBezTo>
                  <a:cubicBezTo>
                    <a:pt x="90652" y="691772"/>
                    <a:pt x="76944" y="695008"/>
                    <a:pt x="63046" y="698055"/>
                  </a:cubicBezTo>
                  <a:cubicBezTo>
                    <a:pt x="61142" y="698435"/>
                    <a:pt x="59238" y="699007"/>
                    <a:pt x="57525" y="699387"/>
                  </a:cubicBezTo>
                  <a:cubicBezTo>
                    <a:pt x="47053" y="701291"/>
                    <a:pt x="41723" y="698816"/>
                    <a:pt x="36963" y="689297"/>
                  </a:cubicBezTo>
                  <a:cubicBezTo>
                    <a:pt x="35249" y="685680"/>
                    <a:pt x="33536" y="682062"/>
                    <a:pt x="32203" y="678255"/>
                  </a:cubicBezTo>
                  <a:cubicBezTo>
                    <a:pt x="28776" y="668164"/>
                    <a:pt x="30680" y="662452"/>
                    <a:pt x="39819" y="656741"/>
                  </a:cubicBezTo>
                  <a:cubicBezTo>
                    <a:pt x="52765" y="648554"/>
                    <a:pt x="65902" y="640367"/>
                    <a:pt x="78848" y="632371"/>
                  </a:cubicBezTo>
                  <a:cubicBezTo>
                    <a:pt x="89129" y="625898"/>
                    <a:pt x="90652" y="622280"/>
                    <a:pt x="88177" y="610477"/>
                  </a:cubicBezTo>
                  <a:cubicBezTo>
                    <a:pt x="86654" y="603813"/>
                    <a:pt x="84940" y="596959"/>
                    <a:pt x="82275" y="590676"/>
                  </a:cubicBezTo>
                  <a:cubicBezTo>
                    <a:pt x="79609" y="584394"/>
                    <a:pt x="75040" y="581347"/>
                    <a:pt x="67996" y="581157"/>
                  </a:cubicBezTo>
                  <a:cubicBezTo>
                    <a:pt x="52575" y="580966"/>
                    <a:pt x="37344" y="580395"/>
                    <a:pt x="21922" y="579824"/>
                  </a:cubicBezTo>
                  <a:cubicBezTo>
                    <a:pt x="8024" y="579443"/>
                    <a:pt x="3836" y="575826"/>
                    <a:pt x="1360" y="562499"/>
                  </a:cubicBezTo>
                  <a:cubicBezTo>
                    <a:pt x="1170" y="561166"/>
                    <a:pt x="789" y="559834"/>
                    <a:pt x="599" y="558501"/>
                  </a:cubicBezTo>
                  <a:cubicBezTo>
                    <a:pt x="-1496" y="541556"/>
                    <a:pt x="1360" y="537177"/>
                    <a:pt x="17924" y="532227"/>
                  </a:cubicBezTo>
                  <a:cubicBezTo>
                    <a:pt x="31632" y="528039"/>
                    <a:pt x="45340" y="523469"/>
                    <a:pt x="59238" y="519662"/>
                  </a:cubicBezTo>
                  <a:cubicBezTo>
                    <a:pt x="66854" y="517568"/>
                    <a:pt x="70852" y="513189"/>
                    <a:pt x="71614" y="505763"/>
                  </a:cubicBezTo>
                  <a:cubicBezTo>
                    <a:pt x="72375" y="497006"/>
                    <a:pt x="72756" y="488057"/>
                    <a:pt x="71042" y="479300"/>
                  </a:cubicBezTo>
                  <a:cubicBezTo>
                    <a:pt x="70090" y="473588"/>
                    <a:pt x="66854" y="470161"/>
                    <a:pt x="61333" y="468447"/>
                  </a:cubicBezTo>
                  <a:cubicBezTo>
                    <a:pt x="46673" y="464069"/>
                    <a:pt x="32013" y="459500"/>
                    <a:pt x="17353" y="454930"/>
                  </a:cubicBezTo>
                  <a:cubicBezTo>
                    <a:pt x="1360" y="449980"/>
                    <a:pt x="-353" y="447315"/>
                    <a:pt x="599" y="430560"/>
                  </a:cubicBezTo>
                  <a:cubicBezTo>
                    <a:pt x="789" y="427133"/>
                    <a:pt x="1551" y="423707"/>
                    <a:pt x="2312" y="420470"/>
                  </a:cubicBezTo>
                  <a:cubicBezTo>
                    <a:pt x="4597" y="412093"/>
                    <a:pt x="9357" y="408285"/>
                    <a:pt x="18115" y="407904"/>
                  </a:cubicBezTo>
                  <a:cubicBezTo>
                    <a:pt x="32393" y="407333"/>
                    <a:pt x="46482" y="406953"/>
                    <a:pt x="60761" y="406572"/>
                  </a:cubicBezTo>
                  <a:cubicBezTo>
                    <a:pt x="62856" y="406572"/>
                    <a:pt x="64950" y="406381"/>
                    <a:pt x="67044" y="406381"/>
                  </a:cubicBezTo>
                  <a:cubicBezTo>
                    <a:pt x="76563" y="406762"/>
                    <a:pt x="81513" y="401431"/>
                    <a:pt x="83989" y="393054"/>
                  </a:cubicBezTo>
                  <a:cubicBezTo>
                    <a:pt x="85892" y="386771"/>
                    <a:pt x="87606" y="380489"/>
                    <a:pt x="88938" y="374206"/>
                  </a:cubicBezTo>
                  <a:cubicBezTo>
                    <a:pt x="90652" y="365448"/>
                    <a:pt x="88558" y="361259"/>
                    <a:pt x="80943" y="356309"/>
                  </a:cubicBezTo>
                  <a:cubicBezTo>
                    <a:pt x="67996" y="348123"/>
                    <a:pt x="54859" y="339936"/>
                    <a:pt x="41913" y="331940"/>
                  </a:cubicBezTo>
                  <a:cubicBezTo>
                    <a:pt x="30300" y="324705"/>
                    <a:pt x="28586" y="320136"/>
                    <a:pt x="33155" y="306999"/>
                  </a:cubicBezTo>
                  <a:cubicBezTo>
                    <a:pt x="34488" y="302811"/>
                    <a:pt x="36201" y="298622"/>
                    <a:pt x="38676" y="295005"/>
                  </a:cubicBezTo>
                  <a:cubicBezTo>
                    <a:pt x="42674" y="288912"/>
                    <a:pt x="48196" y="285866"/>
                    <a:pt x="55811" y="287770"/>
                  </a:cubicBezTo>
                  <a:cubicBezTo>
                    <a:pt x="71994" y="291578"/>
                    <a:pt x="88368" y="295005"/>
                    <a:pt x="104551" y="299003"/>
                  </a:cubicBezTo>
                  <a:cubicBezTo>
                    <a:pt x="111975" y="300907"/>
                    <a:pt x="117687" y="299193"/>
                    <a:pt x="122256" y="293101"/>
                  </a:cubicBezTo>
                  <a:cubicBezTo>
                    <a:pt x="127016" y="286628"/>
                    <a:pt x="131205" y="279583"/>
                    <a:pt x="134251" y="272158"/>
                  </a:cubicBezTo>
                  <a:cubicBezTo>
                    <a:pt x="136916" y="265495"/>
                    <a:pt x="136155" y="259783"/>
                    <a:pt x="130824" y="254262"/>
                  </a:cubicBezTo>
                  <a:cubicBezTo>
                    <a:pt x="119781" y="243029"/>
                    <a:pt x="109310" y="231415"/>
                    <a:pt x="98458" y="219802"/>
                  </a:cubicBezTo>
                  <a:cubicBezTo>
                    <a:pt x="90081" y="210663"/>
                    <a:pt x="89700" y="205523"/>
                    <a:pt x="96554" y="195242"/>
                  </a:cubicBezTo>
                  <a:cubicBezTo>
                    <a:pt x="97696" y="193719"/>
                    <a:pt x="98648" y="192005"/>
                    <a:pt x="99791" y="190482"/>
                  </a:cubicBezTo>
                  <a:cubicBezTo>
                    <a:pt x="109500" y="177726"/>
                    <a:pt x="114831" y="176584"/>
                    <a:pt x="129110" y="184009"/>
                  </a:cubicBezTo>
                  <a:cubicBezTo>
                    <a:pt x="142437" y="191053"/>
                    <a:pt x="155764" y="197907"/>
                    <a:pt x="168711" y="205142"/>
                  </a:cubicBezTo>
                  <a:cubicBezTo>
                    <a:pt x="175565" y="208950"/>
                    <a:pt x="181657" y="208188"/>
                    <a:pt x="187369" y="203428"/>
                  </a:cubicBezTo>
                  <a:cubicBezTo>
                    <a:pt x="193080" y="198669"/>
                    <a:pt x="198411" y="193338"/>
                    <a:pt x="203361" y="187626"/>
                  </a:cubicBezTo>
                  <a:cubicBezTo>
                    <a:pt x="208312" y="181724"/>
                    <a:pt x="209454" y="175822"/>
                    <a:pt x="205456" y="168587"/>
                  </a:cubicBezTo>
                  <a:cubicBezTo>
                    <a:pt x="197459" y="154309"/>
                    <a:pt x="190034" y="139839"/>
                    <a:pt x="182419" y="125370"/>
                  </a:cubicBezTo>
                  <a:cubicBezTo>
                    <a:pt x="177469" y="115850"/>
                    <a:pt x="178611" y="110710"/>
                    <a:pt x="186417" y="103475"/>
                  </a:cubicBezTo>
                  <a:cubicBezTo>
                    <a:pt x="190034" y="100048"/>
                    <a:pt x="194032" y="97192"/>
                    <a:pt x="198411" y="94527"/>
                  </a:cubicBezTo>
                  <a:cubicBezTo>
                    <a:pt x="206027" y="90148"/>
                    <a:pt x="211358" y="90719"/>
                    <a:pt x="217831" y="96621"/>
                  </a:cubicBezTo>
                  <a:cubicBezTo>
                    <a:pt x="228873" y="106711"/>
                    <a:pt x="239916" y="116992"/>
                    <a:pt x="250768" y="127273"/>
                  </a:cubicBezTo>
                  <a:cubicBezTo>
                    <a:pt x="262191" y="138126"/>
                    <a:pt x="264666" y="138506"/>
                    <a:pt x="278564" y="131272"/>
                  </a:cubicBezTo>
                  <a:cubicBezTo>
                    <a:pt x="284086" y="128416"/>
                    <a:pt x="289226" y="125370"/>
                    <a:pt x="294176" y="121562"/>
                  </a:cubicBezTo>
                  <a:cubicBezTo>
                    <a:pt x="299507" y="117183"/>
                    <a:pt x="301220" y="112043"/>
                    <a:pt x="299507" y="105189"/>
                  </a:cubicBezTo>
                  <a:cubicBezTo>
                    <a:pt x="295509" y="89386"/>
                    <a:pt x="292082" y="73394"/>
                    <a:pt x="288465" y="57592"/>
                  </a:cubicBezTo>
                  <a:cubicBezTo>
                    <a:pt x="286180" y="47311"/>
                    <a:pt x="288655" y="42170"/>
                    <a:pt x="297794" y="37220"/>
                  </a:cubicBezTo>
                  <a:cubicBezTo>
                    <a:pt x="301982" y="35126"/>
                    <a:pt x="306170" y="33412"/>
                    <a:pt x="310549" y="31889"/>
                  </a:cubicBezTo>
                  <a:cubicBezTo>
                    <a:pt x="319878" y="29034"/>
                    <a:pt x="325209" y="30747"/>
                    <a:pt x="330731" y="39124"/>
                  </a:cubicBezTo>
                  <a:cubicBezTo>
                    <a:pt x="339488" y="52642"/>
                    <a:pt x="348246" y="66159"/>
                    <a:pt x="356243" y="80248"/>
                  </a:cubicBezTo>
                  <a:cubicBezTo>
                    <a:pt x="360431" y="87483"/>
                    <a:pt x="366142" y="89957"/>
                    <a:pt x="373949" y="88815"/>
                  </a:cubicBezTo>
                  <a:cubicBezTo>
                    <a:pt x="382135" y="87483"/>
                    <a:pt x="390132" y="85388"/>
                    <a:pt x="397747" y="82152"/>
                  </a:cubicBezTo>
                  <a:cubicBezTo>
                    <a:pt x="403268" y="79677"/>
                    <a:pt x="406314" y="75869"/>
                    <a:pt x="406505" y="69396"/>
                  </a:cubicBezTo>
                  <a:cubicBezTo>
                    <a:pt x="406886" y="52832"/>
                    <a:pt x="407837" y="36459"/>
                    <a:pt x="408409" y="19895"/>
                  </a:cubicBezTo>
                  <a:cubicBezTo>
                    <a:pt x="408789" y="9233"/>
                    <a:pt x="412216" y="4664"/>
                    <a:pt x="422497" y="1808"/>
                  </a:cubicBezTo>
                  <a:cubicBezTo>
                    <a:pt x="424210" y="1427"/>
                    <a:pt x="425924" y="856"/>
                    <a:pt x="427638" y="666"/>
                  </a:cubicBezTo>
                  <a:cubicBezTo>
                    <a:pt x="446486" y="-1429"/>
                    <a:pt x="451056" y="666"/>
                    <a:pt x="456005" y="17991"/>
                  </a:cubicBezTo>
                  <a:cubicBezTo>
                    <a:pt x="460003" y="32080"/>
                    <a:pt x="464763" y="45788"/>
                    <a:pt x="468571" y="59876"/>
                  </a:cubicBezTo>
                  <a:cubicBezTo>
                    <a:pt x="470475" y="66540"/>
                    <a:pt x="474473" y="70157"/>
                    <a:pt x="480946" y="71109"/>
                  </a:cubicBezTo>
                  <a:cubicBezTo>
                    <a:pt x="489894" y="72252"/>
                    <a:pt x="499033" y="72252"/>
                    <a:pt x="507981" y="71109"/>
                  </a:cubicBezTo>
                  <a:cubicBezTo>
                    <a:pt x="514264" y="70348"/>
                    <a:pt x="518071" y="66540"/>
                    <a:pt x="519975" y="60257"/>
                  </a:cubicBezTo>
                  <a:cubicBezTo>
                    <a:pt x="524545" y="44836"/>
                    <a:pt x="529304" y="29415"/>
                    <a:pt x="534064" y="13993"/>
                  </a:cubicBezTo>
                  <a:cubicBezTo>
                    <a:pt x="537682" y="2570"/>
                    <a:pt x="541299" y="-96"/>
                    <a:pt x="553293" y="9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5" name="Oval 21">
              <a:extLst>
                <a:ext uri="{FF2B5EF4-FFF2-40B4-BE49-F238E27FC236}">
                  <a16:creationId xmlns:a16="http://schemas.microsoft.com/office/drawing/2014/main" xmlns="" id="{06A75627-6B2A-47B1-9C25-BB760CFD77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0508" y="1473200"/>
              <a:ext cx="453155" cy="454225"/>
            </a:xfrm>
            <a:custGeom>
              <a:avLst/>
              <a:gdLst/>
              <a:ahLst/>
              <a:cxnLst/>
              <a:rect l="l" t="t" r="r" b="b"/>
              <a:pathLst>
                <a:path w="3866431" h="3921936">
                  <a:moveTo>
                    <a:pt x="3673551" y="1918004"/>
                  </a:moveTo>
                  <a:lnTo>
                    <a:pt x="3689615" y="1928004"/>
                  </a:lnTo>
                  <a:lnTo>
                    <a:pt x="3673551" y="1923989"/>
                  </a:lnTo>
                  <a:close/>
                  <a:moveTo>
                    <a:pt x="1973868" y="1267034"/>
                  </a:moveTo>
                  <a:cubicBezTo>
                    <a:pt x="1644528" y="1247265"/>
                    <a:pt x="1335642" y="1460585"/>
                    <a:pt x="1246922" y="1791693"/>
                  </a:cubicBezTo>
                  <a:cubicBezTo>
                    <a:pt x="1145527" y="2170102"/>
                    <a:pt x="1370092" y="2559060"/>
                    <a:pt x="1748502" y="2660455"/>
                  </a:cubicBezTo>
                  <a:cubicBezTo>
                    <a:pt x="2126911" y="2761848"/>
                    <a:pt x="2515869" y="2537284"/>
                    <a:pt x="2617263" y="2158875"/>
                  </a:cubicBezTo>
                  <a:cubicBezTo>
                    <a:pt x="2718658" y="1780466"/>
                    <a:pt x="2494093" y="1391508"/>
                    <a:pt x="2115683" y="1290113"/>
                  </a:cubicBezTo>
                  <a:cubicBezTo>
                    <a:pt x="2068382" y="1277439"/>
                    <a:pt x="2020916" y="1269858"/>
                    <a:pt x="1973868" y="1267034"/>
                  </a:cubicBezTo>
                  <a:close/>
                  <a:moveTo>
                    <a:pt x="1884148" y="778913"/>
                  </a:moveTo>
                  <a:cubicBezTo>
                    <a:pt x="2001814" y="774234"/>
                    <a:pt x="2122171" y="786977"/>
                    <a:pt x="2241901" y="819059"/>
                  </a:cubicBezTo>
                  <a:cubicBezTo>
                    <a:pt x="2880466" y="990162"/>
                    <a:pt x="3259419" y="1646529"/>
                    <a:pt x="3088317" y="2285093"/>
                  </a:cubicBezTo>
                  <a:cubicBezTo>
                    <a:pt x="2917214" y="2923658"/>
                    <a:pt x="2260847" y="3302611"/>
                    <a:pt x="1622284" y="3131508"/>
                  </a:cubicBezTo>
                  <a:cubicBezTo>
                    <a:pt x="983718" y="2960406"/>
                    <a:pt x="604765" y="2304038"/>
                    <a:pt x="775868" y="1665473"/>
                  </a:cubicBezTo>
                  <a:cubicBezTo>
                    <a:pt x="914889" y="1146640"/>
                    <a:pt x="1374260" y="799191"/>
                    <a:pt x="1884148" y="778913"/>
                  </a:cubicBezTo>
                  <a:close/>
                  <a:moveTo>
                    <a:pt x="1877044" y="601672"/>
                  </a:moveTo>
                  <a:cubicBezTo>
                    <a:pt x="1291617" y="624954"/>
                    <a:pt x="764192" y="1023877"/>
                    <a:pt x="604575" y="1619576"/>
                  </a:cubicBezTo>
                  <a:cubicBezTo>
                    <a:pt x="408124" y="2352745"/>
                    <a:pt x="843218" y="3106349"/>
                    <a:pt x="1576386" y="3302801"/>
                  </a:cubicBezTo>
                  <a:cubicBezTo>
                    <a:pt x="2309553" y="3499253"/>
                    <a:pt x="3063157" y="3064158"/>
                    <a:pt x="3259610" y="2330990"/>
                  </a:cubicBezTo>
                  <a:cubicBezTo>
                    <a:pt x="3456061" y="1597823"/>
                    <a:pt x="3020967" y="844219"/>
                    <a:pt x="2287799" y="647766"/>
                  </a:cubicBezTo>
                  <a:cubicBezTo>
                    <a:pt x="2150330" y="610931"/>
                    <a:pt x="2012143" y="596300"/>
                    <a:pt x="1877044" y="601672"/>
                  </a:cubicBezTo>
                  <a:close/>
                  <a:moveTo>
                    <a:pt x="2155203" y="0"/>
                  </a:moveTo>
                  <a:lnTo>
                    <a:pt x="2726520" y="153083"/>
                  </a:lnTo>
                  <a:lnTo>
                    <a:pt x="2718332" y="639676"/>
                  </a:lnTo>
                  <a:lnTo>
                    <a:pt x="2703388" y="635671"/>
                  </a:lnTo>
                  <a:cubicBezTo>
                    <a:pt x="2825157" y="704200"/>
                    <a:pt x="2935213" y="788233"/>
                    <a:pt x="3028302" y="887881"/>
                  </a:cubicBezTo>
                  <a:lnTo>
                    <a:pt x="3461490" y="780167"/>
                  </a:lnTo>
                  <a:lnTo>
                    <a:pt x="3739170" y="1302405"/>
                  </a:lnTo>
                  <a:lnTo>
                    <a:pt x="3430511" y="1580676"/>
                  </a:lnTo>
                  <a:cubicBezTo>
                    <a:pt x="3469203" y="1721610"/>
                    <a:pt x="3487439" y="1869186"/>
                    <a:pt x="3480892" y="2019195"/>
                  </a:cubicBezTo>
                  <a:lnTo>
                    <a:pt x="3866431" y="2233221"/>
                  </a:lnTo>
                  <a:lnTo>
                    <a:pt x="3713346" y="2804538"/>
                  </a:lnTo>
                  <a:lnTo>
                    <a:pt x="3245518" y="2796670"/>
                  </a:lnTo>
                  <a:cubicBezTo>
                    <a:pt x="3186368" y="2895500"/>
                    <a:pt x="3114705" y="2984636"/>
                    <a:pt x="3034406" y="3064209"/>
                  </a:cubicBezTo>
                  <a:lnTo>
                    <a:pt x="3188044" y="3465205"/>
                  </a:lnTo>
                  <a:lnTo>
                    <a:pt x="2703542" y="3804459"/>
                  </a:lnTo>
                  <a:lnTo>
                    <a:pt x="2511083" y="3637373"/>
                  </a:lnTo>
                  <a:lnTo>
                    <a:pt x="2510721" y="3637782"/>
                  </a:lnTo>
                  <a:lnTo>
                    <a:pt x="2469028" y="3600862"/>
                  </a:lnTo>
                  <a:lnTo>
                    <a:pt x="2336049" y="3485413"/>
                  </a:lnTo>
                  <a:lnTo>
                    <a:pt x="2337504" y="3484394"/>
                  </a:lnTo>
                  <a:lnTo>
                    <a:pt x="2321804" y="3470491"/>
                  </a:lnTo>
                  <a:cubicBezTo>
                    <a:pt x="2198912" y="3505261"/>
                    <a:pt x="2070236" y="3521441"/>
                    <a:pt x="1939394" y="3520711"/>
                  </a:cubicBezTo>
                  <a:lnTo>
                    <a:pt x="1716657" y="3921936"/>
                  </a:lnTo>
                  <a:lnTo>
                    <a:pt x="1145338" y="3768853"/>
                  </a:lnTo>
                  <a:lnTo>
                    <a:pt x="1153058" y="3310015"/>
                  </a:lnTo>
                  <a:cubicBezTo>
                    <a:pt x="1031991" y="3241016"/>
                    <a:pt x="922646" y="3156634"/>
                    <a:pt x="830223" y="3056799"/>
                  </a:cubicBezTo>
                  <a:lnTo>
                    <a:pt x="837628" y="3072678"/>
                  </a:lnTo>
                  <a:lnTo>
                    <a:pt x="359851" y="3165234"/>
                  </a:lnTo>
                  <a:lnTo>
                    <a:pt x="109883" y="2629179"/>
                  </a:lnTo>
                  <a:lnTo>
                    <a:pt x="433005" y="2367184"/>
                  </a:lnTo>
                  <a:cubicBezTo>
                    <a:pt x="398515" y="2240774"/>
                    <a:pt x="380498" y="2109034"/>
                    <a:pt x="380471" y="1974963"/>
                  </a:cubicBezTo>
                  <a:lnTo>
                    <a:pt x="0" y="1763749"/>
                  </a:lnTo>
                  <a:lnTo>
                    <a:pt x="153083" y="1192432"/>
                  </a:lnTo>
                  <a:lnTo>
                    <a:pt x="589083" y="1199766"/>
                  </a:lnTo>
                  <a:cubicBezTo>
                    <a:pt x="648234" y="1095383"/>
                    <a:pt x="719659" y="1000210"/>
                    <a:pt x="800459" y="915022"/>
                  </a:cubicBezTo>
                  <a:lnTo>
                    <a:pt x="654428" y="464617"/>
                  </a:lnTo>
                  <a:lnTo>
                    <a:pt x="1156025" y="151183"/>
                  </a:lnTo>
                  <a:lnTo>
                    <a:pt x="1506312" y="489026"/>
                  </a:lnTo>
                  <a:lnTo>
                    <a:pt x="1502791" y="491226"/>
                  </a:lnTo>
                  <a:cubicBezTo>
                    <a:pt x="1640493" y="447897"/>
                    <a:pt x="1785874" y="427870"/>
                    <a:pt x="1933939" y="429497"/>
                  </a:cubicBezTo>
                  <a:lnTo>
                    <a:pt x="1918994" y="42549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5FE85E02-99D5-4615-8168-8FB6DD822E2B}"/>
                </a:ext>
              </a:extLst>
            </p:cNvPr>
            <p:cNvSpPr/>
            <p:nvPr/>
          </p:nvSpPr>
          <p:spPr>
            <a:xfrm>
              <a:off x="4910846" y="2596250"/>
              <a:ext cx="1177267" cy="513761"/>
            </a:xfrm>
            <a:custGeom>
              <a:avLst/>
              <a:gdLst>
                <a:gd name="connsiteX0" fmla="*/ 585792 w 1177267"/>
                <a:gd name="connsiteY0" fmla="*/ 310507 h 513761"/>
                <a:gd name="connsiteX1" fmla="*/ 841921 w 1177267"/>
                <a:gd name="connsiteY1" fmla="*/ 480280 h 513761"/>
                <a:gd name="connsiteX2" fmla="*/ 848680 w 1177267"/>
                <a:gd name="connsiteY2" fmla="*/ 513761 h 513761"/>
                <a:gd name="connsiteX3" fmla="*/ 735903 w 1177267"/>
                <a:gd name="connsiteY3" fmla="*/ 513761 h 513761"/>
                <a:gd name="connsiteX4" fmla="*/ 705542 w 1177267"/>
                <a:gd name="connsiteY4" fmla="*/ 468730 h 513761"/>
                <a:gd name="connsiteX5" fmla="*/ 585792 w 1177267"/>
                <a:gd name="connsiteY5" fmla="*/ 419128 h 513761"/>
                <a:gd name="connsiteX6" fmla="*/ 466043 w 1177267"/>
                <a:gd name="connsiteY6" fmla="*/ 468730 h 513761"/>
                <a:gd name="connsiteX7" fmla="*/ 435682 w 1177267"/>
                <a:gd name="connsiteY7" fmla="*/ 513761 h 513761"/>
                <a:gd name="connsiteX8" fmla="*/ 322905 w 1177267"/>
                <a:gd name="connsiteY8" fmla="*/ 513761 h 513761"/>
                <a:gd name="connsiteX9" fmla="*/ 329665 w 1177267"/>
                <a:gd name="connsiteY9" fmla="*/ 480280 h 513761"/>
                <a:gd name="connsiteX10" fmla="*/ 585792 w 1177267"/>
                <a:gd name="connsiteY10" fmla="*/ 310507 h 513761"/>
                <a:gd name="connsiteX11" fmla="*/ 673572 w 1177267"/>
                <a:gd name="connsiteY11" fmla="*/ 598 h 513761"/>
                <a:gd name="connsiteX12" fmla="*/ 780090 w 1177267"/>
                <a:gd name="connsiteY12" fmla="*/ 25912 h 513761"/>
                <a:gd name="connsiteX13" fmla="*/ 792583 w 1177267"/>
                <a:gd name="connsiteY13" fmla="*/ 41364 h 513761"/>
                <a:gd name="connsiteX14" fmla="*/ 793241 w 1177267"/>
                <a:gd name="connsiteY14" fmla="*/ 54185 h 513761"/>
                <a:gd name="connsiteX15" fmla="*/ 795869 w 1177267"/>
                <a:gd name="connsiteY15" fmla="*/ 133746 h 513761"/>
                <a:gd name="connsiteX16" fmla="*/ 796857 w 1177267"/>
                <a:gd name="connsiteY16" fmla="*/ 155772 h 513761"/>
                <a:gd name="connsiteX17" fmla="*/ 807048 w 1177267"/>
                <a:gd name="connsiteY17" fmla="*/ 172210 h 513761"/>
                <a:gd name="connsiteX18" fmla="*/ 831047 w 1177267"/>
                <a:gd name="connsiteY18" fmla="*/ 186017 h 513761"/>
                <a:gd name="connsiteX19" fmla="*/ 854060 w 1177267"/>
                <a:gd name="connsiteY19" fmla="*/ 186017 h 513761"/>
                <a:gd name="connsiteX20" fmla="*/ 951374 w 1177267"/>
                <a:gd name="connsiteY20" fmla="*/ 131772 h 513761"/>
                <a:gd name="connsiteX21" fmla="*/ 972085 w 1177267"/>
                <a:gd name="connsiteY21" fmla="*/ 134732 h 513761"/>
                <a:gd name="connsiteX22" fmla="*/ 1047700 w 1177267"/>
                <a:gd name="connsiteY22" fmla="*/ 211990 h 513761"/>
                <a:gd name="connsiteX23" fmla="*/ 1050330 w 1177267"/>
                <a:gd name="connsiteY23" fmla="*/ 233359 h 513761"/>
                <a:gd name="connsiteX24" fmla="*/ 993784 w 1177267"/>
                <a:gd name="connsiteY24" fmla="*/ 328701 h 513761"/>
                <a:gd name="connsiteX25" fmla="*/ 993454 w 1177267"/>
                <a:gd name="connsiteY25" fmla="*/ 350726 h 513761"/>
                <a:gd name="connsiteX26" fmla="*/ 1007919 w 1177267"/>
                <a:gd name="connsiteY26" fmla="*/ 377356 h 513761"/>
                <a:gd name="connsiteX27" fmla="*/ 1024687 w 1177267"/>
                <a:gd name="connsiteY27" fmla="*/ 387876 h 513761"/>
                <a:gd name="connsiteX28" fmla="*/ 1062495 w 1177267"/>
                <a:gd name="connsiteY28" fmla="*/ 390506 h 513761"/>
                <a:gd name="connsiteX29" fmla="*/ 1139423 w 1177267"/>
                <a:gd name="connsiteY29" fmla="*/ 395438 h 513761"/>
                <a:gd name="connsiteX30" fmla="*/ 1154219 w 1177267"/>
                <a:gd name="connsiteY30" fmla="*/ 407931 h 513761"/>
                <a:gd name="connsiteX31" fmla="*/ 1177267 w 1177267"/>
                <a:gd name="connsiteY31" fmla="*/ 513761 h 513761"/>
                <a:gd name="connsiteX32" fmla="*/ 915800 w 1177267"/>
                <a:gd name="connsiteY32" fmla="*/ 513761 h 513761"/>
                <a:gd name="connsiteX33" fmla="*/ 903868 w 1177267"/>
                <a:gd name="connsiteY33" fmla="*/ 454599 h 513761"/>
                <a:gd name="connsiteX34" fmla="*/ 585792 w 1177267"/>
                <a:gd name="connsiteY34" fmla="*/ 243551 h 513761"/>
                <a:gd name="connsiteX35" fmla="*/ 268365 w 1177267"/>
                <a:gd name="connsiteY35" fmla="*/ 452380 h 513761"/>
                <a:gd name="connsiteX36" fmla="*/ 255744 w 1177267"/>
                <a:gd name="connsiteY36" fmla="*/ 513761 h 513761"/>
                <a:gd name="connsiteX37" fmla="*/ 0 w 1177267"/>
                <a:gd name="connsiteY37" fmla="*/ 513761 h 513761"/>
                <a:gd name="connsiteX38" fmla="*/ 5203 w 1177267"/>
                <a:gd name="connsiteY38" fmla="*/ 474012 h 513761"/>
                <a:gd name="connsiteX39" fmla="*/ 18354 w 1177267"/>
                <a:gd name="connsiteY39" fmla="*/ 460861 h 513761"/>
                <a:gd name="connsiteX40" fmla="*/ 130461 w 1177267"/>
                <a:gd name="connsiteY40" fmla="*/ 440478 h 513761"/>
                <a:gd name="connsiteX41" fmla="*/ 146898 w 1177267"/>
                <a:gd name="connsiteY41" fmla="*/ 427656 h 513761"/>
                <a:gd name="connsiteX42" fmla="*/ 163994 w 1177267"/>
                <a:gd name="connsiteY42" fmla="*/ 386562 h 513761"/>
                <a:gd name="connsiteX43" fmla="*/ 161036 w 1177267"/>
                <a:gd name="connsiteY43" fmla="*/ 363219 h 513761"/>
                <a:gd name="connsiteX44" fmla="*/ 95613 w 1177267"/>
                <a:gd name="connsiteY44" fmla="*/ 277085 h 513761"/>
                <a:gd name="connsiteX45" fmla="*/ 95941 w 1177267"/>
                <a:gd name="connsiteY45" fmla="*/ 255716 h 513761"/>
                <a:gd name="connsiteX46" fmla="*/ 159392 w 1177267"/>
                <a:gd name="connsiteY46" fmla="*/ 177142 h 513761"/>
                <a:gd name="connsiteX47" fmla="*/ 181747 w 1177267"/>
                <a:gd name="connsiteY47" fmla="*/ 171224 h 513761"/>
                <a:gd name="connsiteX48" fmla="*/ 285636 w 1177267"/>
                <a:gd name="connsiteY48" fmla="*/ 214290 h 513761"/>
                <a:gd name="connsiteX49" fmla="*/ 305689 w 1177267"/>
                <a:gd name="connsiteY49" fmla="*/ 212648 h 513761"/>
                <a:gd name="connsiteX50" fmla="*/ 338566 w 1177267"/>
                <a:gd name="connsiteY50" fmla="*/ 189963 h 513761"/>
                <a:gd name="connsiteX51" fmla="*/ 346455 w 1177267"/>
                <a:gd name="connsiteY51" fmla="*/ 174512 h 513761"/>
                <a:gd name="connsiteX52" fmla="*/ 345799 w 1177267"/>
                <a:gd name="connsiteY52" fmla="*/ 163004 h 513761"/>
                <a:gd name="connsiteX53" fmla="*/ 341853 w 1177267"/>
                <a:gd name="connsiteY53" fmla="*/ 112047 h 513761"/>
                <a:gd name="connsiteX54" fmla="*/ 337908 w 1177267"/>
                <a:gd name="connsiteY54" fmla="*/ 61089 h 513761"/>
                <a:gd name="connsiteX55" fmla="*/ 348757 w 1177267"/>
                <a:gd name="connsiteY55" fmla="*/ 44322 h 513761"/>
                <a:gd name="connsiteX56" fmla="*/ 450343 w 1177267"/>
                <a:gd name="connsiteY56" fmla="*/ 10131 h 513761"/>
                <a:gd name="connsiteX57" fmla="*/ 456918 w 1177267"/>
                <a:gd name="connsiteY57" fmla="*/ 9145 h 513761"/>
                <a:gd name="connsiteX58" fmla="*/ 470728 w 1177267"/>
                <a:gd name="connsiteY58" fmla="*/ 18351 h 513761"/>
                <a:gd name="connsiteX59" fmla="*/ 534177 w 1177267"/>
                <a:gd name="connsiteY59" fmla="*/ 110075 h 513761"/>
                <a:gd name="connsiteX60" fmla="*/ 553904 w 1177267"/>
                <a:gd name="connsiteY60" fmla="*/ 119608 h 513761"/>
                <a:gd name="connsiteX61" fmla="*/ 587766 w 1177267"/>
                <a:gd name="connsiteY61" fmla="*/ 118294 h 513761"/>
                <a:gd name="connsiteX62" fmla="*/ 598286 w 1177267"/>
                <a:gd name="connsiteY62" fmla="*/ 113033 h 513761"/>
                <a:gd name="connsiteX63" fmla="*/ 601902 w 1177267"/>
                <a:gd name="connsiteY63" fmla="*/ 107773 h 513761"/>
                <a:gd name="connsiteX64" fmla="*/ 618339 w 1177267"/>
                <a:gd name="connsiteY64" fmla="*/ 77528 h 513761"/>
                <a:gd name="connsiteX65" fmla="*/ 655161 w 1177267"/>
                <a:gd name="connsiteY65" fmla="*/ 8817 h 513761"/>
                <a:gd name="connsiteX66" fmla="*/ 673572 w 1177267"/>
                <a:gd name="connsiteY66" fmla="*/ 598 h 513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1177267" h="513761">
                  <a:moveTo>
                    <a:pt x="585792" y="310507"/>
                  </a:moveTo>
                  <a:cubicBezTo>
                    <a:pt x="700933" y="310507"/>
                    <a:pt x="799722" y="380511"/>
                    <a:pt x="841921" y="480280"/>
                  </a:cubicBezTo>
                  <a:lnTo>
                    <a:pt x="848680" y="513761"/>
                  </a:lnTo>
                  <a:lnTo>
                    <a:pt x="735903" y="513761"/>
                  </a:lnTo>
                  <a:lnTo>
                    <a:pt x="705542" y="468730"/>
                  </a:lnTo>
                  <a:cubicBezTo>
                    <a:pt x="674896" y="438083"/>
                    <a:pt x="632558" y="419128"/>
                    <a:pt x="585792" y="419128"/>
                  </a:cubicBezTo>
                  <a:cubicBezTo>
                    <a:pt x="539027" y="419128"/>
                    <a:pt x="496689" y="438083"/>
                    <a:pt x="466043" y="468730"/>
                  </a:cubicBezTo>
                  <a:lnTo>
                    <a:pt x="435682" y="513761"/>
                  </a:lnTo>
                  <a:lnTo>
                    <a:pt x="322905" y="513761"/>
                  </a:lnTo>
                  <a:lnTo>
                    <a:pt x="329665" y="480280"/>
                  </a:lnTo>
                  <a:cubicBezTo>
                    <a:pt x="371863" y="380511"/>
                    <a:pt x="470652" y="310507"/>
                    <a:pt x="585792" y="310507"/>
                  </a:cubicBezTo>
                  <a:close/>
                  <a:moveTo>
                    <a:pt x="673572" y="598"/>
                  </a:moveTo>
                  <a:cubicBezTo>
                    <a:pt x="709079" y="9145"/>
                    <a:pt x="744583" y="17365"/>
                    <a:pt x="780090" y="25912"/>
                  </a:cubicBezTo>
                  <a:cubicBezTo>
                    <a:pt x="787651" y="27884"/>
                    <a:pt x="792253" y="33474"/>
                    <a:pt x="792583" y="41364"/>
                  </a:cubicBezTo>
                  <a:cubicBezTo>
                    <a:pt x="792911" y="45638"/>
                    <a:pt x="792911" y="49911"/>
                    <a:pt x="793241" y="54185"/>
                  </a:cubicBezTo>
                  <a:cubicBezTo>
                    <a:pt x="794225" y="80816"/>
                    <a:pt x="794885" y="107445"/>
                    <a:pt x="795869" y="133746"/>
                  </a:cubicBezTo>
                  <a:cubicBezTo>
                    <a:pt x="796199" y="140977"/>
                    <a:pt x="796529" y="148539"/>
                    <a:pt x="796857" y="155772"/>
                  </a:cubicBezTo>
                  <a:cubicBezTo>
                    <a:pt x="797185" y="163004"/>
                    <a:pt x="800801" y="168594"/>
                    <a:pt x="807048" y="172210"/>
                  </a:cubicBezTo>
                  <a:cubicBezTo>
                    <a:pt x="814938" y="176812"/>
                    <a:pt x="823158" y="181087"/>
                    <a:pt x="831047" y="186017"/>
                  </a:cubicBezTo>
                  <a:cubicBezTo>
                    <a:pt x="838939" y="190621"/>
                    <a:pt x="846171" y="190291"/>
                    <a:pt x="854060" y="186017"/>
                  </a:cubicBezTo>
                  <a:cubicBezTo>
                    <a:pt x="886609" y="167936"/>
                    <a:pt x="918826" y="149855"/>
                    <a:pt x="951374" y="131772"/>
                  </a:cubicBezTo>
                  <a:cubicBezTo>
                    <a:pt x="958935" y="127500"/>
                    <a:pt x="966167" y="128814"/>
                    <a:pt x="972085" y="134732"/>
                  </a:cubicBezTo>
                  <a:cubicBezTo>
                    <a:pt x="997400" y="160374"/>
                    <a:pt x="1022385" y="186347"/>
                    <a:pt x="1047700" y="211990"/>
                  </a:cubicBezTo>
                  <a:cubicBezTo>
                    <a:pt x="1054275" y="218894"/>
                    <a:pt x="1055261" y="225141"/>
                    <a:pt x="1050330" y="233359"/>
                  </a:cubicBezTo>
                  <a:cubicBezTo>
                    <a:pt x="1031590" y="265250"/>
                    <a:pt x="1012523" y="296810"/>
                    <a:pt x="993784" y="328701"/>
                  </a:cubicBezTo>
                  <a:cubicBezTo>
                    <a:pt x="989510" y="335932"/>
                    <a:pt x="989180" y="343494"/>
                    <a:pt x="993454" y="350726"/>
                  </a:cubicBezTo>
                  <a:cubicBezTo>
                    <a:pt x="998386" y="359603"/>
                    <a:pt x="1002989" y="368479"/>
                    <a:pt x="1007919" y="377356"/>
                  </a:cubicBezTo>
                  <a:cubicBezTo>
                    <a:pt x="1011537" y="383932"/>
                    <a:pt x="1017125" y="387548"/>
                    <a:pt x="1024687" y="387876"/>
                  </a:cubicBezTo>
                  <a:cubicBezTo>
                    <a:pt x="1037180" y="388864"/>
                    <a:pt x="1050001" y="389520"/>
                    <a:pt x="1062495" y="390506"/>
                  </a:cubicBezTo>
                  <a:cubicBezTo>
                    <a:pt x="1088138" y="392150"/>
                    <a:pt x="1113781" y="393794"/>
                    <a:pt x="1139423" y="395438"/>
                  </a:cubicBezTo>
                  <a:cubicBezTo>
                    <a:pt x="1146657" y="395768"/>
                    <a:pt x="1152575" y="400698"/>
                    <a:pt x="1154219" y="407931"/>
                  </a:cubicBezTo>
                  <a:lnTo>
                    <a:pt x="1177267" y="513761"/>
                  </a:lnTo>
                  <a:lnTo>
                    <a:pt x="915800" y="513761"/>
                  </a:lnTo>
                  <a:lnTo>
                    <a:pt x="903868" y="454599"/>
                  </a:lnTo>
                  <a:cubicBezTo>
                    <a:pt x="851472" y="330529"/>
                    <a:pt x="728803" y="243305"/>
                    <a:pt x="585792" y="243551"/>
                  </a:cubicBezTo>
                  <a:cubicBezTo>
                    <a:pt x="444755" y="243305"/>
                    <a:pt x="321470" y="328494"/>
                    <a:pt x="268365" y="452380"/>
                  </a:cubicBezTo>
                  <a:lnTo>
                    <a:pt x="255744" y="513761"/>
                  </a:lnTo>
                  <a:lnTo>
                    <a:pt x="0" y="513761"/>
                  </a:lnTo>
                  <a:lnTo>
                    <a:pt x="5203" y="474012"/>
                  </a:lnTo>
                  <a:cubicBezTo>
                    <a:pt x="6189" y="467108"/>
                    <a:pt x="11121" y="462177"/>
                    <a:pt x="18354" y="460861"/>
                  </a:cubicBezTo>
                  <a:cubicBezTo>
                    <a:pt x="55832" y="453957"/>
                    <a:pt x="92983" y="447381"/>
                    <a:pt x="130461" y="440478"/>
                  </a:cubicBezTo>
                  <a:cubicBezTo>
                    <a:pt x="138351" y="439164"/>
                    <a:pt x="143611" y="434890"/>
                    <a:pt x="146898" y="427656"/>
                  </a:cubicBezTo>
                  <a:cubicBezTo>
                    <a:pt x="152488" y="413849"/>
                    <a:pt x="158406" y="400041"/>
                    <a:pt x="163994" y="386562"/>
                  </a:cubicBezTo>
                  <a:cubicBezTo>
                    <a:pt x="167611" y="378014"/>
                    <a:pt x="166624" y="370781"/>
                    <a:pt x="161036" y="363219"/>
                  </a:cubicBezTo>
                  <a:cubicBezTo>
                    <a:pt x="139009" y="334617"/>
                    <a:pt x="117310" y="305686"/>
                    <a:pt x="95613" y="277085"/>
                  </a:cubicBezTo>
                  <a:cubicBezTo>
                    <a:pt x="90023" y="269523"/>
                    <a:pt x="90023" y="262948"/>
                    <a:pt x="95941" y="255716"/>
                  </a:cubicBezTo>
                  <a:cubicBezTo>
                    <a:pt x="116982" y="229415"/>
                    <a:pt x="138023" y="203442"/>
                    <a:pt x="159392" y="177142"/>
                  </a:cubicBezTo>
                  <a:cubicBezTo>
                    <a:pt x="166295" y="168922"/>
                    <a:pt x="171885" y="167278"/>
                    <a:pt x="181747" y="171224"/>
                  </a:cubicBezTo>
                  <a:cubicBezTo>
                    <a:pt x="216267" y="185689"/>
                    <a:pt x="250786" y="199826"/>
                    <a:pt x="285636" y="214290"/>
                  </a:cubicBezTo>
                  <a:cubicBezTo>
                    <a:pt x="292540" y="217250"/>
                    <a:pt x="299442" y="216922"/>
                    <a:pt x="305689" y="212648"/>
                  </a:cubicBezTo>
                  <a:cubicBezTo>
                    <a:pt x="316867" y="205086"/>
                    <a:pt x="327716" y="197525"/>
                    <a:pt x="338566" y="189963"/>
                  </a:cubicBezTo>
                  <a:cubicBezTo>
                    <a:pt x="343825" y="186347"/>
                    <a:pt x="346455" y="181087"/>
                    <a:pt x="346455" y="174512"/>
                  </a:cubicBezTo>
                  <a:cubicBezTo>
                    <a:pt x="346455" y="170566"/>
                    <a:pt x="346127" y="166622"/>
                    <a:pt x="345799" y="163004"/>
                  </a:cubicBezTo>
                  <a:cubicBezTo>
                    <a:pt x="344483" y="145909"/>
                    <a:pt x="343168" y="129142"/>
                    <a:pt x="341853" y="112047"/>
                  </a:cubicBezTo>
                  <a:cubicBezTo>
                    <a:pt x="340538" y="94951"/>
                    <a:pt x="339224" y="78184"/>
                    <a:pt x="337908" y="61089"/>
                  </a:cubicBezTo>
                  <a:cubicBezTo>
                    <a:pt x="337250" y="53199"/>
                    <a:pt x="341196" y="46953"/>
                    <a:pt x="348757" y="44322"/>
                  </a:cubicBezTo>
                  <a:cubicBezTo>
                    <a:pt x="382620" y="32816"/>
                    <a:pt x="416482" y="21309"/>
                    <a:pt x="450343" y="10131"/>
                  </a:cubicBezTo>
                  <a:cubicBezTo>
                    <a:pt x="452645" y="9475"/>
                    <a:pt x="454618" y="9145"/>
                    <a:pt x="456918" y="9145"/>
                  </a:cubicBezTo>
                  <a:cubicBezTo>
                    <a:pt x="463164" y="9475"/>
                    <a:pt x="467110" y="13419"/>
                    <a:pt x="470728" y="18351"/>
                  </a:cubicBezTo>
                  <a:cubicBezTo>
                    <a:pt x="491767" y="48925"/>
                    <a:pt x="513138" y="79500"/>
                    <a:pt x="534177" y="110075"/>
                  </a:cubicBezTo>
                  <a:cubicBezTo>
                    <a:pt x="539109" y="116978"/>
                    <a:pt x="545684" y="120266"/>
                    <a:pt x="553904" y="119608"/>
                  </a:cubicBezTo>
                  <a:cubicBezTo>
                    <a:pt x="565081" y="118622"/>
                    <a:pt x="576587" y="118294"/>
                    <a:pt x="587766" y="118294"/>
                  </a:cubicBezTo>
                  <a:cubicBezTo>
                    <a:pt x="592368" y="118294"/>
                    <a:pt x="595656" y="116650"/>
                    <a:pt x="598286" y="113033"/>
                  </a:cubicBezTo>
                  <a:cubicBezTo>
                    <a:pt x="599600" y="111390"/>
                    <a:pt x="600916" y="109417"/>
                    <a:pt x="601902" y="107773"/>
                  </a:cubicBezTo>
                  <a:cubicBezTo>
                    <a:pt x="607491" y="97581"/>
                    <a:pt x="612751" y="87390"/>
                    <a:pt x="618339" y="77528"/>
                  </a:cubicBezTo>
                  <a:cubicBezTo>
                    <a:pt x="630504" y="54515"/>
                    <a:pt x="642998" y="31830"/>
                    <a:pt x="655161" y="8817"/>
                  </a:cubicBezTo>
                  <a:cubicBezTo>
                    <a:pt x="659107" y="1584"/>
                    <a:pt x="665353" y="-1376"/>
                    <a:pt x="673572" y="59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Oval 21">
              <a:extLst>
                <a:ext uri="{FF2B5EF4-FFF2-40B4-BE49-F238E27FC236}">
                  <a16:creationId xmlns:a16="http://schemas.microsoft.com/office/drawing/2014/main" xmlns="" id="{EDD5C135-2A92-489D-AA4E-8AA9E00BA6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1942" y="1297395"/>
              <a:ext cx="363588" cy="364447"/>
            </a:xfrm>
            <a:custGeom>
              <a:avLst/>
              <a:gdLst/>
              <a:ahLst/>
              <a:cxnLst/>
              <a:rect l="l" t="t" r="r" b="b"/>
              <a:pathLst>
                <a:path w="3866431" h="3921936">
                  <a:moveTo>
                    <a:pt x="3673551" y="1918004"/>
                  </a:moveTo>
                  <a:lnTo>
                    <a:pt x="3689615" y="1928004"/>
                  </a:lnTo>
                  <a:lnTo>
                    <a:pt x="3673551" y="1923989"/>
                  </a:lnTo>
                  <a:close/>
                  <a:moveTo>
                    <a:pt x="1973868" y="1267034"/>
                  </a:moveTo>
                  <a:cubicBezTo>
                    <a:pt x="1644528" y="1247265"/>
                    <a:pt x="1335642" y="1460585"/>
                    <a:pt x="1246922" y="1791693"/>
                  </a:cubicBezTo>
                  <a:cubicBezTo>
                    <a:pt x="1145527" y="2170102"/>
                    <a:pt x="1370092" y="2559060"/>
                    <a:pt x="1748502" y="2660455"/>
                  </a:cubicBezTo>
                  <a:cubicBezTo>
                    <a:pt x="2126911" y="2761848"/>
                    <a:pt x="2515869" y="2537284"/>
                    <a:pt x="2617263" y="2158875"/>
                  </a:cubicBezTo>
                  <a:cubicBezTo>
                    <a:pt x="2718658" y="1780466"/>
                    <a:pt x="2494093" y="1391508"/>
                    <a:pt x="2115683" y="1290113"/>
                  </a:cubicBezTo>
                  <a:cubicBezTo>
                    <a:pt x="2068382" y="1277439"/>
                    <a:pt x="2020916" y="1269858"/>
                    <a:pt x="1973868" y="1267034"/>
                  </a:cubicBezTo>
                  <a:close/>
                  <a:moveTo>
                    <a:pt x="1884148" y="778913"/>
                  </a:moveTo>
                  <a:cubicBezTo>
                    <a:pt x="2001814" y="774234"/>
                    <a:pt x="2122171" y="786977"/>
                    <a:pt x="2241901" y="819059"/>
                  </a:cubicBezTo>
                  <a:cubicBezTo>
                    <a:pt x="2880466" y="990162"/>
                    <a:pt x="3259419" y="1646529"/>
                    <a:pt x="3088317" y="2285093"/>
                  </a:cubicBezTo>
                  <a:cubicBezTo>
                    <a:pt x="2917214" y="2923658"/>
                    <a:pt x="2260847" y="3302611"/>
                    <a:pt x="1622284" y="3131508"/>
                  </a:cubicBezTo>
                  <a:cubicBezTo>
                    <a:pt x="983718" y="2960406"/>
                    <a:pt x="604765" y="2304038"/>
                    <a:pt x="775868" y="1665473"/>
                  </a:cubicBezTo>
                  <a:cubicBezTo>
                    <a:pt x="914889" y="1146640"/>
                    <a:pt x="1374260" y="799191"/>
                    <a:pt x="1884148" y="778913"/>
                  </a:cubicBezTo>
                  <a:close/>
                  <a:moveTo>
                    <a:pt x="1877044" y="601672"/>
                  </a:moveTo>
                  <a:cubicBezTo>
                    <a:pt x="1291617" y="624954"/>
                    <a:pt x="764192" y="1023877"/>
                    <a:pt x="604575" y="1619576"/>
                  </a:cubicBezTo>
                  <a:cubicBezTo>
                    <a:pt x="408124" y="2352745"/>
                    <a:pt x="843218" y="3106349"/>
                    <a:pt x="1576386" y="3302801"/>
                  </a:cubicBezTo>
                  <a:cubicBezTo>
                    <a:pt x="2309553" y="3499253"/>
                    <a:pt x="3063157" y="3064158"/>
                    <a:pt x="3259610" y="2330990"/>
                  </a:cubicBezTo>
                  <a:cubicBezTo>
                    <a:pt x="3456061" y="1597823"/>
                    <a:pt x="3020967" y="844219"/>
                    <a:pt x="2287799" y="647766"/>
                  </a:cubicBezTo>
                  <a:cubicBezTo>
                    <a:pt x="2150330" y="610931"/>
                    <a:pt x="2012143" y="596300"/>
                    <a:pt x="1877044" y="601672"/>
                  </a:cubicBezTo>
                  <a:close/>
                  <a:moveTo>
                    <a:pt x="2155203" y="0"/>
                  </a:moveTo>
                  <a:lnTo>
                    <a:pt x="2726520" y="153083"/>
                  </a:lnTo>
                  <a:lnTo>
                    <a:pt x="2718332" y="639676"/>
                  </a:lnTo>
                  <a:lnTo>
                    <a:pt x="2703388" y="635671"/>
                  </a:lnTo>
                  <a:cubicBezTo>
                    <a:pt x="2825157" y="704200"/>
                    <a:pt x="2935213" y="788233"/>
                    <a:pt x="3028302" y="887881"/>
                  </a:cubicBezTo>
                  <a:lnTo>
                    <a:pt x="3461490" y="780167"/>
                  </a:lnTo>
                  <a:lnTo>
                    <a:pt x="3739170" y="1302405"/>
                  </a:lnTo>
                  <a:lnTo>
                    <a:pt x="3430511" y="1580676"/>
                  </a:lnTo>
                  <a:cubicBezTo>
                    <a:pt x="3469203" y="1721610"/>
                    <a:pt x="3487439" y="1869186"/>
                    <a:pt x="3480892" y="2019195"/>
                  </a:cubicBezTo>
                  <a:lnTo>
                    <a:pt x="3866431" y="2233221"/>
                  </a:lnTo>
                  <a:lnTo>
                    <a:pt x="3713346" y="2804538"/>
                  </a:lnTo>
                  <a:lnTo>
                    <a:pt x="3245518" y="2796670"/>
                  </a:lnTo>
                  <a:cubicBezTo>
                    <a:pt x="3186368" y="2895500"/>
                    <a:pt x="3114705" y="2984636"/>
                    <a:pt x="3034406" y="3064209"/>
                  </a:cubicBezTo>
                  <a:lnTo>
                    <a:pt x="3188044" y="3465205"/>
                  </a:lnTo>
                  <a:lnTo>
                    <a:pt x="2703542" y="3804459"/>
                  </a:lnTo>
                  <a:lnTo>
                    <a:pt x="2511083" y="3637373"/>
                  </a:lnTo>
                  <a:lnTo>
                    <a:pt x="2510721" y="3637782"/>
                  </a:lnTo>
                  <a:lnTo>
                    <a:pt x="2469028" y="3600862"/>
                  </a:lnTo>
                  <a:lnTo>
                    <a:pt x="2336049" y="3485413"/>
                  </a:lnTo>
                  <a:lnTo>
                    <a:pt x="2337504" y="3484394"/>
                  </a:lnTo>
                  <a:lnTo>
                    <a:pt x="2321804" y="3470491"/>
                  </a:lnTo>
                  <a:cubicBezTo>
                    <a:pt x="2198912" y="3505261"/>
                    <a:pt x="2070236" y="3521441"/>
                    <a:pt x="1939394" y="3520711"/>
                  </a:cubicBezTo>
                  <a:lnTo>
                    <a:pt x="1716657" y="3921936"/>
                  </a:lnTo>
                  <a:lnTo>
                    <a:pt x="1145338" y="3768853"/>
                  </a:lnTo>
                  <a:lnTo>
                    <a:pt x="1153058" y="3310015"/>
                  </a:lnTo>
                  <a:cubicBezTo>
                    <a:pt x="1031991" y="3241016"/>
                    <a:pt x="922646" y="3156634"/>
                    <a:pt x="830223" y="3056799"/>
                  </a:cubicBezTo>
                  <a:lnTo>
                    <a:pt x="837628" y="3072678"/>
                  </a:lnTo>
                  <a:lnTo>
                    <a:pt x="359851" y="3165234"/>
                  </a:lnTo>
                  <a:lnTo>
                    <a:pt x="109883" y="2629179"/>
                  </a:lnTo>
                  <a:lnTo>
                    <a:pt x="433005" y="2367184"/>
                  </a:lnTo>
                  <a:cubicBezTo>
                    <a:pt x="398515" y="2240774"/>
                    <a:pt x="380498" y="2109034"/>
                    <a:pt x="380471" y="1974963"/>
                  </a:cubicBezTo>
                  <a:lnTo>
                    <a:pt x="0" y="1763749"/>
                  </a:lnTo>
                  <a:lnTo>
                    <a:pt x="153083" y="1192432"/>
                  </a:lnTo>
                  <a:lnTo>
                    <a:pt x="589083" y="1199766"/>
                  </a:lnTo>
                  <a:cubicBezTo>
                    <a:pt x="648234" y="1095383"/>
                    <a:pt x="719659" y="1000210"/>
                    <a:pt x="800459" y="915022"/>
                  </a:cubicBezTo>
                  <a:lnTo>
                    <a:pt x="654428" y="464617"/>
                  </a:lnTo>
                  <a:lnTo>
                    <a:pt x="1156025" y="151183"/>
                  </a:lnTo>
                  <a:lnTo>
                    <a:pt x="1506312" y="489026"/>
                  </a:lnTo>
                  <a:lnTo>
                    <a:pt x="1502791" y="491226"/>
                  </a:lnTo>
                  <a:cubicBezTo>
                    <a:pt x="1640493" y="447897"/>
                    <a:pt x="1785874" y="427870"/>
                    <a:pt x="1933939" y="429497"/>
                  </a:cubicBezTo>
                  <a:lnTo>
                    <a:pt x="1918994" y="42549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80A8CF27-61A1-4226-82CA-1E692B1AF4C1}"/>
                </a:ext>
              </a:extLst>
            </p:cNvPr>
            <p:cNvSpPr/>
            <p:nvPr/>
          </p:nvSpPr>
          <p:spPr>
            <a:xfrm>
              <a:off x="6713329" y="989049"/>
              <a:ext cx="458833" cy="458833"/>
            </a:xfrm>
            <a:custGeom>
              <a:avLst/>
              <a:gdLst>
                <a:gd name="connsiteX0" fmla="*/ 686157 w 1243505"/>
                <a:gd name="connsiteY0" fmla="*/ 1016068 h 1243505"/>
                <a:gd name="connsiteX1" fmla="*/ 560258 w 1243505"/>
                <a:gd name="connsiteY1" fmla="*/ 1016068 h 1243505"/>
                <a:gd name="connsiteX2" fmla="*/ 545811 w 1243505"/>
                <a:gd name="connsiteY2" fmla="*/ 1026903 h 1243505"/>
                <a:gd name="connsiteX3" fmla="*/ 533944 w 1243505"/>
                <a:gd name="connsiteY3" fmla="*/ 1088821 h 1243505"/>
                <a:gd name="connsiteX4" fmla="*/ 505565 w 1243505"/>
                <a:gd name="connsiteY4" fmla="*/ 1169829 h 1243505"/>
                <a:gd name="connsiteX5" fmla="*/ 469447 w 1243505"/>
                <a:gd name="connsiteY5" fmla="*/ 1240002 h 1243505"/>
                <a:gd name="connsiteX6" fmla="*/ 452935 w 1243505"/>
                <a:gd name="connsiteY6" fmla="*/ 1246710 h 1243505"/>
                <a:gd name="connsiteX7" fmla="*/ 305366 w 1243505"/>
                <a:gd name="connsiteY7" fmla="*/ 1185824 h 1243505"/>
                <a:gd name="connsiteX8" fmla="*/ 298142 w 1243505"/>
                <a:gd name="connsiteY8" fmla="*/ 1168281 h 1243505"/>
                <a:gd name="connsiteX9" fmla="*/ 333744 w 1243505"/>
                <a:gd name="connsiteY9" fmla="*/ 1059410 h 1243505"/>
                <a:gd name="connsiteX10" fmla="*/ 342000 w 1243505"/>
                <a:gd name="connsiteY10" fmla="*/ 1043415 h 1243505"/>
                <a:gd name="connsiteX11" fmla="*/ 395662 w 1243505"/>
                <a:gd name="connsiteY11" fmla="*/ 962922 h 1243505"/>
                <a:gd name="connsiteX12" fmla="*/ 393598 w 1243505"/>
                <a:gd name="connsiteY12" fmla="*/ 947959 h 1243505"/>
                <a:gd name="connsiteX13" fmla="*/ 299174 w 1243505"/>
                <a:gd name="connsiteY13" fmla="*/ 853535 h 1243505"/>
                <a:gd name="connsiteX14" fmla="*/ 285243 w 1243505"/>
                <a:gd name="connsiteY14" fmla="*/ 851471 h 1243505"/>
                <a:gd name="connsiteX15" fmla="*/ 230549 w 1243505"/>
                <a:gd name="connsiteY15" fmla="*/ 888106 h 1243505"/>
                <a:gd name="connsiteX16" fmla="*/ 148509 w 1243505"/>
                <a:gd name="connsiteY16" fmla="*/ 926804 h 1243505"/>
                <a:gd name="connsiteX17" fmla="*/ 78852 w 1243505"/>
                <a:gd name="connsiteY17" fmla="*/ 949507 h 1243505"/>
                <a:gd name="connsiteX18" fmla="*/ 62340 w 1243505"/>
                <a:gd name="connsiteY18" fmla="*/ 942799 h 1243505"/>
                <a:gd name="connsiteX19" fmla="*/ 939 w 1243505"/>
                <a:gd name="connsiteY19" fmla="*/ 794198 h 1243505"/>
                <a:gd name="connsiteX20" fmla="*/ 7131 w 1243505"/>
                <a:gd name="connsiteY20" fmla="*/ 778718 h 1243505"/>
                <a:gd name="connsiteX21" fmla="*/ 114454 w 1243505"/>
                <a:gd name="connsiteY21" fmla="*/ 725056 h 1243505"/>
                <a:gd name="connsiteX22" fmla="*/ 189787 w 1243505"/>
                <a:gd name="connsiteY22" fmla="*/ 708545 h 1243505"/>
                <a:gd name="connsiteX23" fmla="*/ 221261 w 1243505"/>
                <a:gd name="connsiteY23" fmla="*/ 702354 h 1243505"/>
                <a:gd name="connsiteX24" fmla="*/ 231581 w 1243505"/>
                <a:gd name="connsiteY24" fmla="*/ 688938 h 1243505"/>
                <a:gd name="connsiteX25" fmla="*/ 225905 w 1243505"/>
                <a:gd name="connsiteY25" fmla="*/ 631149 h 1243505"/>
                <a:gd name="connsiteX26" fmla="*/ 231581 w 1243505"/>
                <a:gd name="connsiteY26" fmla="*/ 559428 h 1243505"/>
                <a:gd name="connsiteX27" fmla="*/ 220745 w 1243505"/>
                <a:gd name="connsiteY27" fmla="*/ 544980 h 1243505"/>
                <a:gd name="connsiteX28" fmla="*/ 172760 w 1243505"/>
                <a:gd name="connsiteY28" fmla="*/ 535693 h 1243505"/>
                <a:gd name="connsiteX29" fmla="*/ 27770 w 1243505"/>
                <a:gd name="connsiteY29" fmla="*/ 478419 h 1243505"/>
                <a:gd name="connsiteX30" fmla="*/ 8163 w 1243505"/>
                <a:gd name="connsiteY30" fmla="*/ 431465 h 1243505"/>
                <a:gd name="connsiteX31" fmla="*/ 62340 w 1243505"/>
                <a:gd name="connsiteY31" fmla="*/ 305051 h 1243505"/>
                <a:gd name="connsiteX32" fmla="*/ 79884 w 1243505"/>
                <a:gd name="connsiteY32" fmla="*/ 297827 h 1243505"/>
                <a:gd name="connsiteX33" fmla="*/ 188755 w 1243505"/>
                <a:gd name="connsiteY33" fmla="*/ 333430 h 1243505"/>
                <a:gd name="connsiteX34" fmla="*/ 204750 w 1243505"/>
                <a:gd name="connsiteY34" fmla="*/ 341685 h 1243505"/>
                <a:gd name="connsiteX35" fmla="*/ 285243 w 1243505"/>
                <a:gd name="connsiteY35" fmla="*/ 395347 h 1243505"/>
                <a:gd name="connsiteX36" fmla="*/ 300206 w 1243505"/>
                <a:gd name="connsiteY36" fmla="*/ 393283 h 1243505"/>
                <a:gd name="connsiteX37" fmla="*/ 393598 w 1243505"/>
                <a:gd name="connsiteY37" fmla="*/ 299891 h 1243505"/>
                <a:gd name="connsiteX38" fmla="*/ 395662 w 1243505"/>
                <a:gd name="connsiteY38" fmla="*/ 283896 h 1243505"/>
                <a:gd name="connsiteX39" fmla="*/ 353352 w 1243505"/>
                <a:gd name="connsiteY39" fmla="*/ 220947 h 1243505"/>
                <a:gd name="connsiteX40" fmla="*/ 325489 w 1243505"/>
                <a:gd name="connsiteY40" fmla="*/ 162125 h 1243505"/>
                <a:gd name="connsiteX41" fmla="*/ 299690 w 1243505"/>
                <a:gd name="connsiteY41" fmla="*/ 82665 h 1243505"/>
                <a:gd name="connsiteX42" fmla="*/ 307946 w 1243505"/>
                <a:gd name="connsiteY42" fmla="*/ 61510 h 1243505"/>
                <a:gd name="connsiteX43" fmla="*/ 451903 w 1243505"/>
                <a:gd name="connsiteY43" fmla="*/ 2172 h 1243505"/>
                <a:gd name="connsiteX44" fmla="*/ 470478 w 1243505"/>
                <a:gd name="connsiteY44" fmla="*/ 9396 h 1243505"/>
                <a:gd name="connsiteX45" fmla="*/ 522076 w 1243505"/>
                <a:gd name="connsiteY45" fmla="*/ 111559 h 1243505"/>
                <a:gd name="connsiteX46" fmla="*/ 537555 w 1243505"/>
                <a:gd name="connsiteY46" fmla="*/ 177605 h 1243505"/>
                <a:gd name="connsiteX47" fmla="*/ 546843 w 1243505"/>
                <a:gd name="connsiteY47" fmla="*/ 223011 h 1243505"/>
                <a:gd name="connsiteX48" fmla="*/ 559227 w 1243505"/>
                <a:gd name="connsiteY48" fmla="*/ 231782 h 1243505"/>
                <a:gd name="connsiteX49" fmla="*/ 688737 w 1243505"/>
                <a:gd name="connsiteY49" fmla="*/ 231782 h 1243505"/>
                <a:gd name="connsiteX50" fmla="*/ 704216 w 1243505"/>
                <a:gd name="connsiteY50" fmla="*/ 220431 h 1243505"/>
                <a:gd name="connsiteX51" fmla="*/ 716600 w 1243505"/>
                <a:gd name="connsiteY51" fmla="*/ 156966 h 1243505"/>
                <a:gd name="connsiteX52" fmla="*/ 743430 w 1243505"/>
                <a:gd name="connsiteY52" fmla="*/ 79569 h 1243505"/>
                <a:gd name="connsiteX53" fmla="*/ 780065 w 1243505"/>
                <a:gd name="connsiteY53" fmla="*/ 8364 h 1243505"/>
                <a:gd name="connsiteX54" fmla="*/ 797092 w 1243505"/>
                <a:gd name="connsiteY54" fmla="*/ 1140 h 1243505"/>
                <a:gd name="connsiteX55" fmla="*/ 944146 w 1243505"/>
                <a:gd name="connsiteY55" fmla="*/ 62542 h 1243505"/>
                <a:gd name="connsiteX56" fmla="*/ 950853 w 1243505"/>
                <a:gd name="connsiteY56" fmla="*/ 79053 h 1243505"/>
                <a:gd name="connsiteX57" fmla="*/ 914735 w 1243505"/>
                <a:gd name="connsiteY57" fmla="*/ 189472 h 1243505"/>
                <a:gd name="connsiteX58" fmla="*/ 906479 w 1243505"/>
                <a:gd name="connsiteY58" fmla="*/ 205467 h 1243505"/>
                <a:gd name="connsiteX59" fmla="*/ 853334 w 1243505"/>
                <a:gd name="connsiteY59" fmla="*/ 284928 h 1243505"/>
                <a:gd name="connsiteX60" fmla="*/ 855398 w 1243505"/>
                <a:gd name="connsiteY60" fmla="*/ 300923 h 1243505"/>
                <a:gd name="connsiteX61" fmla="*/ 948789 w 1243505"/>
                <a:gd name="connsiteY61" fmla="*/ 394315 h 1243505"/>
                <a:gd name="connsiteX62" fmla="*/ 963753 w 1243505"/>
                <a:gd name="connsiteY62" fmla="*/ 396379 h 1243505"/>
                <a:gd name="connsiteX63" fmla="*/ 1015866 w 1243505"/>
                <a:gd name="connsiteY63" fmla="*/ 360777 h 1243505"/>
                <a:gd name="connsiteX64" fmla="*/ 1099971 w 1243505"/>
                <a:gd name="connsiteY64" fmla="*/ 320530 h 1243505"/>
                <a:gd name="connsiteX65" fmla="*/ 1168596 w 1243505"/>
                <a:gd name="connsiteY65" fmla="*/ 298343 h 1243505"/>
                <a:gd name="connsiteX66" fmla="*/ 1186139 w 1243505"/>
                <a:gd name="connsiteY66" fmla="*/ 305567 h 1243505"/>
                <a:gd name="connsiteX67" fmla="*/ 1247024 w 1243505"/>
                <a:gd name="connsiteY67" fmla="*/ 453136 h 1243505"/>
                <a:gd name="connsiteX68" fmla="*/ 1240317 w 1243505"/>
                <a:gd name="connsiteY68" fmla="*/ 469648 h 1243505"/>
                <a:gd name="connsiteX69" fmla="*/ 1135573 w 1243505"/>
                <a:gd name="connsiteY69" fmla="*/ 522277 h 1243505"/>
                <a:gd name="connsiteX70" fmla="*/ 1059209 w 1243505"/>
                <a:gd name="connsiteY70" fmla="*/ 539821 h 1243505"/>
                <a:gd name="connsiteX71" fmla="*/ 1040117 w 1243505"/>
                <a:gd name="connsiteY71" fmla="*/ 543433 h 1243505"/>
                <a:gd name="connsiteX72" fmla="*/ 1017930 w 1243505"/>
                <a:gd name="connsiteY72" fmla="*/ 572843 h 1243505"/>
                <a:gd name="connsiteX73" fmla="*/ 1016383 w 1243505"/>
                <a:gd name="connsiteY73" fmla="*/ 688422 h 1243505"/>
                <a:gd name="connsiteX74" fmla="*/ 1028250 w 1243505"/>
                <a:gd name="connsiteY74" fmla="*/ 703386 h 1243505"/>
                <a:gd name="connsiteX75" fmla="*/ 1118030 w 1243505"/>
                <a:gd name="connsiteY75" fmla="*/ 720929 h 1243505"/>
                <a:gd name="connsiteX76" fmla="*/ 1142281 w 1243505"/>
                <a:gd name="connsiteY76" fmla="*/ 729184 h 1243505"/>
                <a:gd name="connsiteX77" fmla="*/ 1237737 w 1243505"/>
                <a:gd name="connsiteY77" fmla="*/ 777686 h 1243505"/>
                <a:gd name="connsiteX78" fmla="*/ 1246508 w 1243505"/>
                <a:gd name="connsiteY78" fmla="*/ 797809 h 1243505"/>
                <a:gd name="connsiteX79" fmla="*/ 1186655 w 1243505"/>
                <a:gd name="connsiteY79" fmla="*/ 941767 h 1243505"/>
                <a:gd name="connsiteX80" fmla="*/ 1167564 w 1243505"/>
                <a:gd name="connsiteY80" fmla="*/ 950023 h 1243505"/>
                <a:gd name="connsiteX81" fmla="*/ 1062304 w 1243505"/>
                <a:gd name="connsiteY81" fmla="*/ 915452 h 1243505"/>
                <a:gd name="connsiteX82" fmla="*/ 1042697 w 1243505"/>
                <a:gd name="connsiteY82" fmla="*/ 905649 h 1243505"/>
                <a:gd name="connsiteX83" fmla="*/ 963237 w 1243505"/>
                <a:gd name="connsiteY83" fmla="*/ 852503 h 1243505"/>
                <a:gd name="connsiteX84" fmla="*/ 947241 w 1243505"/>
                <a:gd name="connsiteY84" fmla="*/ 855083 h 1243505"/>
                <a:gd name="connsiteX85" fmla="*/ 855914 w 1243505"/>
                <a:gd name="connsiteY85" fmla="*/ 946927 h 1243505"/>
                <a:gd name="connsiteX86" fmla="*/ 853850 w 1243505"/>
                <a:gd name="connsiteY86" fmla="*/ 966018 h 1243505"/>
                <a:gd name="connsiteX87" fmla="*/ 890484 w 1243505"/>
                <a:gd name="connsiteY87" fmla="*/ 1020711 h 1243505"/>
                <a:gd name="connsiteX88" fmla="*/ 925054 w 1243505"/>
                <a:gd name="connsiteY88" fmla="*/ 1093464 h 1243505"/>
                <a:gd name="connsiteX89" fmla="*/ 949821 w 1243505"/>
                <a:gd name="connsiteY89" fmla="*/ 1169313 h 1243505"/>
                <a:gd name="connsiteX90" fmla="*/ 943114 w 1243505"/>
                <a:gd name="connsiteY90" fmla="*/ 1185824 h 1243505"/>
                <a:gd name="connsiteX91" fmla="*/ 794512 w 1243505"/>
                <a:gd name="connsiteY91" fmla="*/ 1247226 h 1243505"/>
                <a:gd name="connsiteX92" fmla="*/ 779033 w 1243505"/>
                <a:gd name="connsiteY92" fmla="*/ 1241034 h 1243505"/>
                <a:gd name="connsiteX93" fmla="*/ 724855 w 1243505"/>
                <a:gd name="connsiteY93" fmla="*/ 1134226 h 1243505"/>
                <a:gd name="connsiteX94" fmla="*/ 718148 w 1243505"/>
                <a:gd name="connsiteY94" fmla="*/ 1105332 h 1243505"/>
                <a:gd name="connsiteX95" fmla="*/ 703184 w 1243505"/>
                <a:gd name="connsiteY95" fmla="*/ 1031031 h 1243505"/>
                <a:gd name="connsiteX96" fmla="*/ 686157 w 1243505"/>
                <a:gd name="connsiteY96" fmla="*/ 1016068 h 1243505"/>
                <a:gd name="connsiteX97" fmla="*/ 624240 w 1243505"/>
                <a:gd name="connsiteY97" fmla="*/ 791102 h 1243505"/>
                <a:gd name="connsiteX98" fmla="*/ 790900 w 1243505"/>
                <a:gd name="connsiteY98" fmla="*/ 623925 h 1243505"/>
                <a:gd name="connsiteX99" fmla="*/ 624240 w 1243505"/>
                <a:gd name="connsiteY99" fmla="*/ 458296 h 1243505"/>
                <a:gd name="connsiteX100" fmla="*/ 458095 w 1243505"/>
                <a:gd name="connsiteY100" fmla="*/ 624441 h 1243505"/>
                <a:gd name="connsiteX101" fmla="*/ 624240 w 1243505"/>
                <a:gd name="connsiteY101" fmla="*/ 791102 h 124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43505" h="1243505">
                  <a:moveTo>
                    <a:pt x="686157" y="1016068"/>
                  </a:moveTo>
                  <a:cubicBezTo>
                    <a:pt x="644363" y="1024840"/>
                    <a:pt x="602053" y="1021743"/>
                    <a:pt x="560258" y="1016068"/>
                  </a:cubicBezTo>
                  <a:cubicBezTo>
                    <a:pt x="550455" y="1015036"/>
                    <a:pt x="547359" y="1018132"/>
                    <a:pt x="545811" y="1026903"/>
                  </a:cubicBezTo>
                  <a:cubicBezTo>
                    <a:pt x="542199" y="1047542"/>
                    <a:pt x="537039" y="1068181"/>
                    <a:pt x="533944" y="1088821"/>
                  </a:cubicBezTo>
                  <a:cubicBezTo>
                    <a:pt x="529816" y="1117715"/>
                    <a:pt x="519496" y="1144030"/>
                    <a:pt x="505565" y="1169829"/>
                  </a:cubicBezTo>
                  <a:cubicBezTo>
                    <a:pt x="492666" y="1192532"/>
                    <a:pt x="481314" y="1216267"/>
                    <a:pt x="469447" y="1240002"/>
                  </a:cubicBezTo>
                  <a:cubicBezTo>
                    <a:pt x="465835" y="1247741"/>
                    <a:pt x="461191" y="1249290"/>
                    <a:pt x="452935" y="1246710"/>
                  </a:cubicBezTo>
                  <a:cubicBezTo>
                    <a:pt x="401853" y="1231230"/>
                    <a:pt x="352836" y="1211107"/>
                    <a:pt x="305366" y="1185824"/>
                  </a:cubicBezTo>
                  <a:cubicBezTo>
                    <a:pt x="297110" y="1181696"/>
                    <a:pt x="295562" y="1177053"/>
                    <a:pt x="298142" y="1168281"/>
                  </a:cubicBezTo>
                  <a:cubicBezTo>
                    <a:pt x="310525" y="1132163"/>
                    <a:pt x="321877" y="1095528"/>
                    <a:pt x="333744" y="1059410"/>
                  </a:cubicBezTo>
                  <a:cubicBezTo>
                    <a:pt x="335808" y="1053734"/>
                    <a:pt x="338904" y="1048574"/>
                    <a:pt x="342000" y="1043415"/>
                  </a:cubicBezTo>
                  <a:cubicBezTo>
                    <a:pt x="360059" y="1016584"/>
                    <a:pt x="377602" y="989753"/>
                    <a:pt x="395662" y="962922"/>
                  </a:cubicBezTo>
                  <a:cubicBezTo>
                    <a:pt x="399790" y="956730"/>
                    <a:pt x="399790" y="952603"/>
                    <a:pt x="393598" y="947959"/>
                  </a:cubicBezTo>
                  <a:cubicBezTo>
                    <a:pt x="356963" y="921644"/>
                    <a:pt x="326005" y="889653"/>
                    <a:pt x="299174" y="853535"/>
                  </a:cubicBezTo>
                  <a:cubicBezTo>
                    <a:pt x="295046" y="847859"/>
                    <a:pt x="290918" y="847859"/>
                    <a:pt x="285243" y="851471"/>
                  </a:cubicBezTo>
                  <a:cubicBezTo>
                    <a:pt x="267183" y="863855"/>
                    <a:pt x="248092" y="875206"/>
                    <a:pt x="230549" y="888106"/>
                  </a:cubicBezTo>
                  <a:cubicBezTo>
                    <a:pt x="205782" y="906681"/>
                    <a:pt x="178435" y="918548"/>
                    <a:pt x="148509" y="926804"/>
                  </a:cubicBezTo>
                  <a:cubicBezTo>
                    <a:pt x="124774" y="933511"/>
                    <a:pt x="101555" y="941767"/>
                    <a:pt x="78852" y="949507"/>
                  </a:cubicBezTo>
                  <a:cubicBezTo>
                    <a:pt x="71112" y="952087"/>
                    <a:pt x="66468" y="950539"/>
                    <a:pt x="62340" y="942799"/>
                  </a:cubicBezTo>
                  <a:cubicBezTo>
                    <a:pt x="36541" y="895329"/>
                    <a:pt x="15902" y="845795"/>
                    <a:pt x="939" y="794198"/>
                  </a:cubicBezTo>
                  <a:cubicBezTo>
                    <a:pt x="-1125" y="786458"/>
                    <a:pt x="-93" y="782330"/>
                    <a:pt x="7131" y="778718"/>
                  </a:cubicBezTo>
                  <a:cubicBezTo>
                    <a:pt x="42733" y="760659"/>
                    <a:pt x="77820" y="741052"/>
                    <a:pt x="114454" y="725056"/>
                  </a:cubicBezTo>
                  <a:cubicBezTo>
                    <a:pt x="137673" y="714737"/>
                    <a:pt x="164504" y="714221"/>
                    <a:pt x="189787" y="708545"/>
                  </a:cubicBezTo>
                  <a:cubicBezTo>
                    <a:pt x="200106" y="705965"/>
                    <a:pt x="210942" y="704417"/>
                    <a:pt x="221261" y="702354"/>
                  </a:cubicBezTo>
                  <a:cubicBezTo>
                    <a:pt x="229001" y="700806"/>
                    <a:pt x="233129" y="698226"/>
                    <a:pt x="231581" y="688938"/>
                  </a:cubicBezTo>
                  <a:cubicBezTo>
                    <a:pt x="229001" y="669847"/>
                    <a:pt x="226937" y="650756"/>
                    <a:pt x="225905" y="631149"/>
                  </a:cubicBezTo>
                  <a:cubicBezTo>
                    <a:pt x="224873" y="606898"/>
                    <a:pt x="229517" y="583163"/>
                    <a:pt x="231581" y="559428"/>
                  </a:cubicBezTo>
                  <a:cubicBezTo>
                    <a:pt x="232613" y="549624"/>
                    <a:pt x="229001" y="546528"/>
                    <a:pt x="220745" y="544980"/>
                  </a:cubicBezTo>
                  <a:cubicBezTo>
                    <a:pt x="204750" y="542401"/>
                    <a:pt x="188755" y="537757"/>
                    <a:pt x="172760" y="535693"/>
                  </a:cubicBezTo>
                  <a:cubicBezTo>
                    <a:pt x="118582" y="530533"/>
                    <a:pt x="74208" y="502154"/>
                    <a:pt x="27770" y="478419"/>
                  </a:cubicBezTo>
                  <a:cubicBezTo>
                    <a:pt x="-2157" y="463456"/>
                    <a:pt x="-1125" y="463456"/>
                    <a:pt x="8163" y="431465"/>
                  </a:cubicBezTo>
                  <a:cubicBezTo>
                    <a:pt x="21062" y="387091"/>
                    <a:pt x="41701" y="345813"/>
                    <a:pt x="62340" y="305051"/>
                  </a:cubicBezTo>
                  <a:cubicBezTo>
                    <a:pt x="66468" y="296795"/>
                    <a:pt x="71112" y="295247"/>
                    <a:pt x="79884" y="297827"/>
                  </a:cubicBezTo>
                  <a:cubicBezTo>
                    <a:pt x="116002" y="310211"/>
                    <a:pt x="152636" y="321562"/>
                    <a:pt x="188755" y="333430"/>
                  </a:cubicBezTo>
                  <a:cubicBezTo>
                    <a:pt x="194430" y="335494"/>
                    <a:pt x="199590" y="338589"/>
                    <a:pt x="204750" y="341685"/>
                  </a:cubicBezTo>
                  <a:cubicBezTo>
                    <a:pt x="231581" y="359745"/>
                    <a:pt x="258412" y="377288"/>
                    <a:pt x="285243" y="395347"/>
                  </a:cubicBezTo>
                  <a:cubicBezTo>
                    <a:pt x="291434" y="399475"/>
                    <a:pt x="295562" y="399475"/>
                    <a:pt x="300206" y="393283"/>
                  </a:cubicBezTo>
                  <a:cubicBezTo>
                    <a:pt x="326521" y="357165"/>
                    <a:pt x="357479" y="326206"/>
                    <a:pt x="393598" y="299891"/>
                  </a:cubicBezTo>
                  <a:cubicBezTo>
                    <a:pt x="400305" y="294731"/>
                    <a:pt x="399790" y="290604"/>
                    <a:pt x="395662" y="283896"/>
                  </a:cubicBezTo>
                  <a:cubicBezTo>
                    <a:pt x="381214" y="263257"/>
                    <a:pt x="367799" y="241586"/>
                    <a:pt x="353352" y="220947"/>
                  </a:cubicBezTo>
                  <a:cubicBezTo>
                    <a:pt x="340452" y="202887"/>
                    <a:pt x="331681" y="183280"/>
                    <a:pt x="325489" y="162125"/>
                  </a:cubicBezTo>
                  <a:cubicBezTo>
                    <a:pt x="317749" y="135294"/>
                    <a:pt x="308978" y="108980"/>
                    <a:pt x="299690" y="82665"/>
                  </a:cubicBezTo>
                  <a:cubicBezTo>
                    <a:pt x="296078" y="72345"/>
                    <a:pt x="297626" y="66669"/>
                    <a:pt x="307946" y="61510"/>
                  </a:cubicBezTo>
                  <a:cubicBezTo>
                    <a:pt x="353867" y="37259"/>
                    <a:pt x="401853" y="17136"/>
                    <a:pt x="451903" y="2172"/>
                  </a:cubicBezTo>
                  <a:cubicBezTo>
                    <a:pt x="461191" y="-408"/>
                    <a:pt x="465835" y="624"/>
                    <a:pt x="470478" y="9396"/>
                  </a:cubicBezTo>
                  <a:cubicBezTo>
                    <a:pt x="487506" y="43451"/>
                    <a:pt x="505565" y="77505"/>
                    <a:pt x="522076" y="111559"/>
                  </a:cubicBezTo>
                  <a:cubicBezTo>
                    <a:pt x="531880" y="132199"/>
                    <a:pt x="532396" y="155934"/>
                    <a:pt x="537555" y="177605"/>
                  </a:cubicBezTo>
                  <a:cubicBezTo>
                    <a:pt x="541167" y="192568"/>
                    <a:pt x="543747" y="208047"/>
                    <a:pt x="546843" y="223011"/>
                  </a:cubicBezTo>
                  <a:cubicBezTo>
                    <a:pt x="548391" y="230234"/>
                    <a:pt x="550971" y="232814"/>
                    <a:pt x="559227" y="231782"/>
                  </a:cubicBezTo>
                  <a:cubicBezTo>
                    <a:pt x="602569" y="225590"/>
                    <a:pt x="645395" y="225074"/>
                    <a:pt x="688737" y="231782"/>
                  </a:cubicBezTo>
                  <a:cubicBezTo>
                    <a:pt x="699056" y="233330"/>
                    <a:pt x="702152" y="229718"/>
                    <a:pt x="704216" y="220431"/>
                  </a:cubicBezTo>
                  <a:cubicBezTo>
                    <a:pt x="707828" y="199276"/>
                    <a:pt x="713504" y="178636"/>
                    <a:pt x="716600" y="156966"/>
                  </a:cubicBezTo>
                  <a:cubicBezTo>
                    <a:pt x="720727" y="129103"/>
                    <a:pt x="730531" y="103820"/>
                    <a:pt x="743430" y="79569"/>
                  </a:cubicBezTo>
                  <a:cubicBezTo>
                    <a:pt x="756330" y="56350"/>
                    <a:pt x="768197" y="32099"/>
                    <a:pt x="780065" y="8364"/>
                  </a:cubicBezTo>
                  <a:cubicBezTo>
                    <a:pt x="784193" y="108"/>
                    <a:pt x="788320" y="-1440"/>
                    <a:pt x="797092" y="1140"/>
                  </a:cubicBezTo>
                  <a:cubicBezTo>
                    <a:pt x="848174" y="16620"/>
                    <a:pt x="897192" y="36743"/>
                    <a:pt x="944146" y="62542"/>
                  </a:cubicBezTo>
                  <a:cubicBezTo>
                    <a:pt x="951885" y="66669"/>
                    <a:pt x="953949" y="70797"/>
                    <a:pt x="950853" y="79053"/>
                  </a:cubicBezTo>
                  <a:cubicBezTo>
                    <a:pt x="938470" y="115687"/>
                    <a:pt x="927118" y="152838"/>
                    <a:pt x="914735" y="189472"/>
                  </a:cubicBezTo>
                  <a:cubicBezTo>
                    <a:pt x="912671" y="195148"/>
                    <a:pt x="909575" y="200308"/>
                    <a:pt x="906479" y="205467"/>
                  </a:cubicBezTo>
                  <a:cubicBezTo>
                    <a:pt x="888936" y="231782"/>
                    <a:pt x="871393" y="258613"/>
                    <a:pt x="853334" y="284928"/>
                  </a:cubicBezTo>
                  <a:cubicBezTo>
                    <a:pt x="848690" y="291635"/>
                    <a:pt x="849206" y="296279"/>
                    <a:pt x="855398" y="300923"/>
                  </a:cubicBezTo>
                  <a:cubicBezTo>
                    <a:pt x="891516" y="327238"/>
                    <a:pt x="922475" y="358713"/>
                    <a:pt x="948789" y="394315"/>
                  </a:cubicBezTo>
                  <a:cubicBezTo>
                    <a:pt x="953433" y="401023"/>
                    <a:pt x="957561" y="400507"/>
                    <a:pt x="963753" y="396379"/>
                  </a:cubicBezTo>
                  <a:cubicBezTo>
                    <a:pt x="981296" y="384511"/>
                    <a:pt x="999355" y="373676"/>
                    <a:pt x="1015866" y="360777"/>
                  </a:cubicBezTo>
                  <a:cubicBezTo>
                    <a:pt x="1041149" y="341685"/>
                    <a:pt x="1069528" y="329302"/>
                    <a:pt x="1099971" y="320530"/>
                  </a:cubicBezTo>
                  <a:cubicBezTo>
                    <a:pt x="1123190" y="314339"/>
                    <a:pt x="1145893" y="306083"/>
                    <a:pt x="1168596" y="298343"/>
                  </a:cubicBezTo>
                  <a:cubicBezTo>
                    <a:pt x="1177368" y="295247"/>
                    <a:pt x="1181495" y="297311"/>
                    <a:pt x="1186139" y="305567"/>
                  </a:cubicBezTo>
                  <a:cubicBezTo>
                    <a:pt x="1211422" y="352521"/>
                    <a:pt x="1232061" y="401539"/>
                    <a:pt x="1247024" y="453136"/>
                  </a:cubicBezTo>
                  <a:cubicBezTo>
                    <a:pt x="1249604" y="461392"/>
                    <a:pt x="1247540" y="465520"/>
                    <a:pt x="1240317" y="469648"/>
                  </a:cubicBezTo>
                  <a:cubicBezTo>
                    <a:pt x="1205230" y="487191"/>
                    <a:pt x="1171176" y="506282"/>
                    <a:pt x="1135573" y="522277"/>
                  </a:cubicBezTo>
                  <a:cubicBezTo>
                    <a:pt x="1111838" y="533113"/>
                    <a:pt x="1084492" y="533629"/>
                    <a:pt x="1059209" y="539821"/>
                  </a:cubicBezTo>
                  <a:cubicBezTo>
                    <a:pt x="1053017" y="541369"/>
                    <a:pt x="1046309" y="542401"/>
                    <a:pt x="1040117" y="543433"/>
                  </a:cubicBezTo>
                  <a:cubicBezTo>
                    <a:pt x="1015866" y="548592"/>
                    <a:pt x="1014318" y="548592"/>
                    <a:pt x="1017930" y="572843"/>
                  </a:cubicBezTo>
                  <a:cubicBezTo>
                    <a:pt x="1024122" y="611541"/>
                    <a:pt x="1021542" y="649724"/>
                    <a:pt x="1016383" y="688422"/>
                  </a:cubicBezTo>
                  <a:cubicBezTo>
                    <a:pt x="1014835" y="699258"/>
                    <a:pt x="1019478" y="701837"/>
                    <a:pt x="1028250" y="703386"/>
                  </a:cubicBezTo>
                  <a:cubicBezTo>
                    <a:pt x="1058177" y="709061"/>
                    <a:pt x="1088103" y="715253"/>
                    <a:pt x="1118030" y="720929"/>
                  </a:cubicBezTo>
                  <a:cubicBezTo>
                    <a:pt x="1126802" y="722477"/>
                    <a:pt x="1134541" y="725572"/>
                    <a:pt x="1142281" y="729184"/>
                  </a:cubicBezTo>
                  <a:cubicBezTo>
                    <a:pt x="1173756" y="745696"/>
                    <a:pt x="1205746" y="762207"/>
                    <a:pt x="1237737" y="777686"/>
                  </a:cubicBezTo>
                  <a:cubicBezTo>
                    <a:pt x="1247024" y="782330"/>
                    <a:pt x="1249604" y="786974"/>
                    <a:pt x="1246508" y="797809"/>
                  </a:cubicBezTo>
                  <a:cubicBezTo>
                    <a:pt x="1231545" y="847859"/>
                    <a:pt x="1211422" y="895329"/>
                    <a:pt x="1186655" y="941767"/>
                  </a:cubicBezTo>
                  <a:cubicBezTo>
                    <a:pt x="1182011" y="950539"/>
                    <a:pt x="1177368" y="953634"/>
                    <a:pt x="1167564" y="950023"/>
                  </a:cubicBezTo>
                  <a:cubicBezTo>
                    <a:pt x="1132477" y="938155"/>
                    <a:pt x="1097391" y="926804"/>
                    <a:pt x="1062304" y="915452"/>
                  </a:cubicBezTo>
                  <a:cubicBezTo>
                    <a:pt x="1055081" y="913388"/>
                    <a:pt x="1048889" y="909776"/>
                    <a:pt x="1042697" y="905649"/>
                  </a:cubicBezTo>
                  <a:cubicBezTo>
                    <a:pt x="1016383" y="888106"/>
                    <a:pt x="989552" y="870562"/>
                    <a:pt x="963237" y="852503"/>
                  </a:cubicBezTo>
                  <a:cubicBezTo>
                    <a:pt x="956529" y="847859"/>
                    <a:pt x="952401" y="848375"/>
                    <a:pt x="947241" y="855083"/>
                  </a:cubicBezTo>
                  <a:cubicBezTo>
                    <a:pt x="921443" y="890169"/>
                    <a:pt x="891000" y="921128"/>
                    <a:pt x="855914" y="946927"/>
                  </a:cubicBezTo>
                  <a:cubicBezTo>
                    <a:pt x="847658" y="953119"/>
                    <a:pt x="848174" y="958278"/>
                    <a:pt x="853850" y="966018"/>
                  </a:cubicBezTo>
                  <a:cubicBezTo>
                    <a:pt x="866749" y="984077"/>
                    <a:pt x="877584" y="1002652"/>
                    <a:pt x="890484" y="1020711"/>
                  </a:cubicBezTo>
                  <a:cubicBezTo>
                    <a:pt x="906479" y="1042899"/>
                    <a:pt x="917831" y="1067149"/>
                    <a:pt x="925054" y="1093464"/>
                  </a:cubicBezTo>
                  <a:cubicBezTo>
                    <a:pt x="932278" y="1119263"/>
                    <a:pt x="941050" y="1144030"/>
                    <a:pt x="949821" y="1169313"/>
                  </a:cubicBezTo>
                  <a:cubicBezTo>
                    <a:pt x="952401" y="1177053"/>
                    <a:pt x="950853" y="1181696"/>
                    <a:pt x="943114" y="1185824"/>
                  </a:cubicBezTo>
                  <a:cubicBezTo>
                    <a:pt x="895644" y="1211623"/>
                    <a:pt x="846110" y="1232262"/>
                    <a:pt x="794512" y="1247226"/>
                  </a:cubicBezTo>
                  <a:cubicBezTo>
                    <a:pt x="786773" y="1249290"/>
                    <a:pt x="782645" y="1248258"/>
                    <a:pt x="779033" y="1241034"/>
                  </a:cubicBezTo>
                  <a:cubicBezTo>
                    <a:pt x="760974" y="1205432"/>
                    <a:pt x="742399" y="1169829"/>
                    <a:pt x="724855" y="1134226"/>
                  </a:cubicBezTo>
                  <a:cubicBezTo>
                    <a:pt x="720211" y="1125455"/>
                    <a:pt x="720211" y="1115136"/>
                    <a:pt x="718148" y="1105332"/>
                  </a:cubicBezTo>
                  <a:cubicBezTo>
                    <a:pt x="712988" y="1080565"/>
                    <a:pt x="708344" y="1055798"/>
                    <a:pt x="703184" y="1031031"/>
                  </a:cubicBezTo>
                  <a:cubicBezTo>
                    <a:pt x="700604" y="1015552"/>
                    <a:pt x="701120" y="1015552"/>
                    <a:pt x="686157" y="1016068"/>
                  </a:cubicBezTo>
                  <a:close/>
                  <a:moveTo>
                    <a:pt x="624240" y="791102"/>
                  </a:moveTo>
                  <a:cubicBezTo>
                    <a:pt x="720211" y="788522"/>
                    <a:pt x="791416" y="716801"/>
                    <a:pt x="790900" y="623925"/>
                  </a:cubicBezTo>
                  <a:cubicBezTo>
                    <a:pt x="790384" y="528985"/>
                    <a:pt x="717632" y="457780"/>
                    <a:pt x="624240" y="458296"/>
                  </a:cubicBezTo>
                  <a:cubicBezTo>
                    <a:pt x="530332" y="458296"/>
                    <a:pt x="458095" y="530533"/>
                    <a:pt x="458095" y="624441"/>
                  </a:cubicBezTo>
                  <a:cubicBezTo>
                    <a:pt x="458095" y="718349"/>
                    <a:pt x="530848" y="788522"/>
                    <a:pt x="624240" y="79110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EC02F338-C77B-40D4-A941-4F3B25CDA201}"/>
                </a:ext>
              </a:extLst>
            </p:cNvPr>
            <p:cNvSpPr/>
            <p:nvPr/>
          </p:nvSpPr>
          <p:spPr>
            <a:xfrm>
              <a:off x="6501725" y="2082243"/>
              <a:ext cx="470192" cy="468928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0EE02638-5E4E-4AAB-BBEE-E7DFCDCA419B}"/>
                </a:ext>
              </a:extLst>
            </p:cNvPr>
            <p:cNvSpPr/>
            <p:nvPr/>
          </p:nvSpPr>
          <p:spPr>
            <a:xfrm>
              <a:off x="7038554" y="2404538"/>
              <a:ext cx="1005802" cy="716980"/>
            </a:xfrm>
            <a:custGeom>
              <a:avLst/>
              <a:gdLst>
                <a:gd name="connsiteX0" fmla="*/ 707784 w 1005802"/>
                <a:gd name="connsiteY0" fmla="*/ 371382 h 716980"/>
                <a:gd name="connsiteX1" fmla="*/ 983473 w 1005802"/>
                <a:gd name="connsiteY1" fmla="*/ 517965 h 716980"/>
                <a:gd name="connsiteX2" fmla="*/ 1005802 w 1005802"/>
                <a:gd name="connsiteY2" fmla="*/ 559103 h 716980"/>
                <a:gd name="connsiteX3" fmla="*/ 1005802 w 1005802"/>
                <a:gd name="connsiteY3" fmla="*/ 716980 h 716980"/>
                <a:gd name="connsiteX4" fmla="*/ 907688 w 1005802"/>
                <a:gd name="connsiteY4" fmla="*/ 716980 h 716980"/>
                <a:gd name="connsiteX5" fmla="*/ 910338 w 1005802"/>
                <a:gd name="connsiteY5" fmla="*/ 703852 h 716980"/>
                <a:gd name="connsiteX6" fmla="*/ 707784 w 1005802"/>
                <a:gd name="connsiteY6" fmla="*/ 501298 h 716980"/>
                <a:gd name="connsiteX7" fmla="*/ 505231 w 1005802"/>
                <a:gd name="connsiteY7" fmla="*/ 703852 h 716980"/>
                <a:gd name="connsiteX8" fmla="*/ 507882 w 1005802"/>
                <a:gd name="connsiteY8" fmla="*/ 716980 h 716980"/>
                <a:gd name="connsiteX9" fmla="*/ 377966 w 1005802"/>
                <a:gd name="connsiteY9" fmla="*/ 716980 h 716980"/>
                <a:gd name="connsiteX10" fmla="*/ 375315 w 1005802"/>
                <a:gd name="connsiteY10" fmla="*/ 703852 h 716980"/>
                <a:gd name="connsiteX11" fmla="*/ 707784 w 1005802"/>
                <a:gd name="connsiteY11" fmla="*/ 371382 h 716980"/>
                <a:gd name="connsiteX12" fmla="*/ 812773 w 1005802"/>
                <a:gd name="connsiteY12" fmla="*/ 715 h 716980"/>
                <a:gd name="connsiteX13" fmla="*/ 940174 w 1005802"/>
                <a:gd name="connsiteY13" fmla="*/ 30993 h 716980"/>
                <a:gd name="connsiteX14" fmla="*/ 955116 w 1005802"/>
                <a:gd name="connsiteY14" fmla="*/ 49473 h 716980"/>
                <a:gd name="connsiteX15" fmla="*/ 955903 w 1005802"/>
                <a:gd name="connsiteY15" fmla="*/ 64808 h 716980"/>
                <a:gd name="connsiteX16" fmla="*/ 959047 w 1005802"/>
                <a:gd name="connsiteY16" fmla="*/ 159966 h 716980"/>
                <a:gd name="connsiteX17" fmla="*/ 960228 w 1005802"/>
                <a:gd name="connsiteY17" fmla="*/ 186312 h 716980"/>
                <a:gd name="connsiteX18" fmla="*/ 972418 w 1005802"/>
                <a:gd name="connsiteY18" fmla="*/ 205972 h 716980"/>
                <a:gd name="connsiteX19" fmla="*/ 1001122 w 1005802"/>
                <a:gd name="connsiteY19" fmla="*/ 222486 h 716980"/>
                <a:gd name="connsiteX20" fmla="*/ 1005802 w 1005802"/>
                <a:gd name="connsiteY20" fmla="*/ 223840 h 716980"/>
                <a:gd name="connsiteX21" fmla="*/ 1005802 w 1005802"/>
                <a:gd name="connsiteY21" fmla="*/ 419617 h 716980"/>
                <a:gd name="connsiteX22" fmla="*/ 999746 w 1005802"/>
                <a:gd name="connsiteY22" fmla="*/ 412262 h 716980"/>
                <a:gd name="connsiteX23" fmla="*/ 707784 w 1005802"/>
                <a:gd name="connsiteY23" fmla="*/ 291299 h 716980"/>
                <a:gd name="connsiteX24" fmla="*/ 294911 w 1005802"/>
                <a:gd name="connsiteY24" fmla="*/ 702600 h 716980"/>
                <a:gd name="connsiteX25" fmla="*/ 296304 w 1005802"/>
                <a:gd name="connsiteY25" fmla="*/ 716980 h 716980"/>
                <a:gd name="connsiteX26" fmla="*/ 38150 w 1005802"/>
                <a:gd name="connsiteY26" fmla="*/ 716980 h 716980"/>
                <a:gd name="connsiteX27" fmla="*/ 0 w 1005802"/>
                <a:gd name="connsiteY27" fmla="*/ 702600 h 716980"/>
                <a:gd name="connsiteX28" fmla="*/ 0 w 1005802"/>
                <a:gd name="connsiteY28" fmla="*/ 680581 h 716980"/>
                <a:gd name="connsiteX29" fmla="*/ 3538 w 1005802"/>
                <a:gd name="connsiteY29" fmla="*/ 642046 h 716980"/>
                <a:gd name="connsiteX30" fmla="*/ 13369 w 1005802"/>
                <a:gd name="connsiteY30" fmla="*/ 566943 h 716980"/>
                <a:gd name="connsiteX31" fmla="*/ 29099 w 1005802"/>
                <a:gd name="connsiteY31" fmla="*/ 551213 h 716980"/>
                <a:gd name="connsiteX32" fmla="*/ 163184 w 1005802"/>
                <a:gd name="connsiteY32" fmla="*/ 526834 h 716980"/>
                <a:gd name="connsiteX33" fmla="*/ 182844 w 1005802"/>
                <a:gd name="connsiteY33" fmla="*/ 511499 h 716980"/>
                <a:gd name="connsiteX34" fmla="*/ 203291 w 1005802"/>
                <a:gd name="connsiteY34" fmla="*/ 462348 h 716980"/>
                <a:gd name="connsiteX35" fmla="*/ 199753 w 1005802"/>
                <a:gd name="connsiteY35" fmla="*/ 434429 h 716980"/>
                <a:gd name="connsiteX36" fmla="*/ 121504 w 1005802"/>
                <a:gd name="connsiteY36" fmla="*/ 331408 h 716980"/>
                <a:gd name="connsiteX37" fmla="*/ 121896 w 1005802"/>
                <a:gd name="connsiteY37" fmla="*/ 305849 h 716980"/>
                <a:gd name="connsiteX38" fmla="*/ 197787 w 1005802"/>
                <a:gd name="connsiteY38" fmla="*/ 211870 h 716980"/>
                <a:gd name="connsiteX39" fmla="*/ 224525 w 1005802"/>
                <a:gd name="connsiteY39" fmla="*/ 204792 h 716980"/>
                <a:gd name="connsiteX40" fmla="*/ 348782 w 1005802"/>
                <a:gd name="connsiteY40" fmla="*/ 256302 h 716980"/>
                <a:gd name="connsiteX41" fmla="*/ 372766 w 1005802"/>
                <a:gd name="connsiteY41" fmla="*/ 254338 h 716980"/>
                <a:gd name="connsiteX42" fmla="*/ 412088 w 1005802"/>
                <a:gd name="connsiteY42" fmla="*/ 227205 h 716980"/>
                <a:gd name="connsiteX43" fmla="*/ 421525 w 1005802"/>
                <a:gd name="connsiteY43" fmla="*/ 208725 h 716980"/>
                <a:gd name="connsiteX44" fmla="*/ 420740 w 1005802"/>
                <a:gd name="connsiteY44" fmla="*/ 194961 h 716980"/>
                <a:gd name="connsiteX45" fmla="*/ 416021 w 1005802"/>
                <a:gd name="connsiteY45" fmla="*/ 134013 h 716980"/>
                <a:gd name="connsiteX46" fmla="*/ 411301 w 1005802"/>
                <a:gd name="connsiteY46" fmla="*/ 73065 h 716980"/>
                <a:gd name="connsiteX47" fmla="*/ 424278 w 1005802"/>
                <a:gd name="connsiteY47" fmla="*/ 53011 h 716980"/>
                <a:gd name="connsiteX48" fmla="*/ 545779 w 1005802"/>
                <a:gd name="connsiteY48" fmla="*/ 12117 h 716980"/>
                <a:gd name="connsiteX49" fmla="*/ 553644 w 1005802"/>
                <a:gd name="connsiteY49" fmla="*/ 10938 h 716980"/>
                <a:gd name="connsiteX50" fmla="*/ 570161 w 1005802"/>
                <a:gd name="connsiteY50" fmla="*/ 21948 h 716980"/>
                <a:gd name="connsiteX51" fmla="*/ 646049 w 1005802"/>
                <a:gd name="connsiteY51" fmla="*/ 131655 h 716980"/>
                <a:gd name="connsiteX52" fmla="*/ 669644 w 1005802"/>
                <a:gd name="connsiteY52" fmla="*/ 143058 h 716980"/>
                <a:gd name="connsiteX53" fmla="*/ 710145 w 1005802"/>
                <a:gd name="connsiteY53" fmla="*/ 141486 h 716980"/>
                <a:gd name="connsiteX54" fmla="*/ 722727 w 1005802"/>
                <a:gd name="connsiteY54" fmla="*/ 135193 h 716980"/>
                <a:gd name="connsiteX55" fmla="*/ 727052 w 1005802"/>
                <a:gd name="connsiteY55" fmla="*/ 128902 h 716980"/>
                <a:gd name="connsiteX56" fmla="*/ 746712 w 1005802"/>
                <a:gd name="connsiteY56" fmla="*/ 92727 h 716980"/>
                <a:gd name="connsiteX57" fmla="*/ 790753 w 1005802"/>
                <a:gd name="connsiteY57" fmla="*/ 10546 h 716980"/>
                <a:gd name="connsiteX58" fmla="*/ 812773 w 1005802"/>
                <a:gd name="connsiteY58" fmla="*/ 715 h 716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005802" h="716980">
                  <a:moveTo>
                    <a:pt x="707784" y="371382"/>
                  </a:moveTo>
                  <a:cubicBezTo>
                    <a:pt x="822546" y="371382"/>
                    <a:pt x="923726" y="429527"/>
                    <a:pt x="983473" y="517965"/>
                  </a:cubicBezTo>
                  <a:lnTo>
                    <a:pt x="1005802" y="559103"/>
                  </a:lnTo>
                  <a:lnTo>
                    <a:pt x="1005802" y="716980"/>
                  </a:lnTo>
                  <a:lnTo>
                    <a:pt x="907688" y="716980"/>
                  </a:lnTo>
                  <a:lnTo>
                    <a:pt x="910338" y="703852"/>
                  </a:lnTo>
                  <a:cubicBezTo>
                    <a:pt x="910338" y="591985"/>
                    <a:pt x="819651" y="501298"/>
                    <a:pt x="707784" y="501298"/>
                  </a:cubicBezTo>
                  <a:cubicBezTo>
                    <a:pt x="595917" y="501298"/>
                    <a:pt x="505231" y="591985"/>
                    <a:pt x="505231" y="703852"/>
                  </a:cubicBezTo>
                  <a:lnTo>
                    <a:pt x="507882" y="716980"/>
                  </a:lnTo>
                  <a:lnTo>
                    <a:pt x="377966" y="716980"/>
                  </a:lnTo>
                  <a:lnTo>
                    <a:pt x="375315" y="703852"/>
                  </a:lnTo>
                  <a:cubicBezTo>
                    <a:pt x="375315" y="520233"/>
                    <a:pt x="524166" y="371382"/>
                    <a:pt x="707784" y="371382"/>
                  </a:cubicBezTo>
                  <a:close/>
                  <a:moveTo>
                    <a:pt x="812773" y="715"/>
                  </a:moveTo>
                  <a:cubicBezTo>
                    <a:pt x="855241" y="10938"/>
                    <a:pt x="897706" y="20769"/>
                    <a:pt x="940174" y="30993"/>
                  </a:cubicBezTo>
                  <a:cubicBezTo>
                    <a:pt x="949218" y="33351"/>
                    <a:pt x="954722" y="40037"/>
                    <a:pt x="955116" y="49473"/>
                  </a:cubicBezTo>
                  <a:cubicBezTo>
                    <a:pt x="955509" y="54585"/>
                    <a:pt x="955509" y="59697"/>
                    <a:pt x="955903" y="64808"/>
                  </a:cubicBezTo>
                  <a:cubicBezTo>
                    <a:pt x="957080" y="96660"/>
                    <a:pt x="957869" y="128509"/>
                    <a:pt x="959047" y="159966"/>
                  </a:cubicBezTo>
                  <a:cubicBezTo>
                    <a:pt x="959441" y="168616"/>
                    <a:pt x="959836" y="177660"/>
                    <a:pt x="960228" y="186312"/>
                  </a:cubicBezTo>
                  <a:cubicBezTo>
                    <a:pt x="960620" y="194961"/>
                    <a:pt x="964945" y="201647"/>
                    <a:pt x="972418" y="205972"/>
                  </a:cubicBezTo>
                  <a:cubicBezTo>
                    <a:pt x="981854" y="211476"/>
                    <a:pt x="991685" y="216590"/>
                    <a:pt x="1001122" y="222486"/>
                  </a:cubicBezTo>
                  <a:lnTo>
                    <a:pt x="1005802" y="223840"/>
                  </a:lnTo>
                  <a:lnTo>
                    <a:pt x="1005802" y="419617"/>
                  </a:lnTo>
                  <a:lnTo>
                    <a:pt x="999746" y="412262"/>
                  </a:lnTo>
                  <a:cubicBezTo>
                    <a:pt x="925035" y="337404"/>
                    <a:pt x="821817" y="291103"/>
                    <a:pt x="707784" y="291299"/>
                  </a:cubicBezTo>
                  <a:cubicBezTo>
                    <a:pt x="482867" y="290907"/>
                    <a:pt x="295696" y="472177"/>
                    <a:pt x="294911" y="702600"/>
                  </a:cubicBezTo>
                  <a:lnTo>
                    <a:pt x="296304" y="716980"/>
                  </a:lnTo>
                  <a:lnTo>
                    <a:pt x="38150" y="716980"/>
                  </a:lnTo>
                  <a:lnTo>
                    <a:pt x="0" y="702600"/>
                  </a:lnTo>
                  <a:cubicBezTo>
                    <a:pt x="0" y="695130"/>
                    <a:pt x="0" y="688052"/>
                    <a:pt x="0" y="680581"/>
                  </a:cubicBezTo>
                  <a:cubicBezTo>
                    <a:pt x="1180" y="667605"/>
                    <a:pt x="2359" y="655023"/>
                    <a:pt x="3538" y="642046"/>
                  </a:cubicBezTo>
                  <a:cubicBezTo>
                    <a:pt x="5899" y="616880"/>
                    <a:pt x="9437" y="591714"/>
                    <a:pt x="13369" y="566943"/>
                  </a:cubicBezTo>
                  <a:cubicBezTo>
                    <a:pt x="14548" y="558685"/>
                    <a:pt x="20447" y="552787"/>
                    <a:pt x="29099" y="551213"/>
                  </a:cubicBezTo>
                  <a:cubicBezTo>
                    <a:pt x="73925" y="542956"/>
                    <a:pt x="118358" y="535091"/>
                    <a:pt x="163184" y="526834"/>
                  </a:cubicBezTo>
                  <a:cubicBezTo>
                    <a:pt x="172621" y="525262"/>
                    <a:pt x="178912" y="520150"/>
                    <a:pt x="182844" y="511499"/>
                  </a:cubicBezTo>
                  <a:cubicBezTo>
                    <a:pt x="189530" y="494984"/>
                    <a:pt x="196608" y="478470"/>
                    <a:pt x="203291" y="462348"/>
                  </a:cubicBezTo>
                  <a:cubicBezTo>
                    <a:pt x="207618" y="452125"/>
                    <a:pt x="206437" y="443473"/>
                    <a:pt x="199753" y="434429"/>
                  </a:cubicBezTo>
                  <a:cubicBezTo>
                    <a:pt x="173408" y="400219"/>
                    <a:pt x="147455" y="365616"/>
                    <a:pt x="121504" y="331408"/>
                  </a:cubicBezTo>
                  <a:cubicBezTo>
                    <a:pt x="114818" y="322364"/>
                    <a:pt x="114818" y="314499"/>
                    <a:pt x="121896" y="305849"/>
                  </a:cubicBezTo>
                  <a:cubicBezTo>
                    <a:pt x="147062" y="274392"/>
                    <a:pt x="172228" y="243327"/>
                    <a:pt x="197787" y="211870"/>
                  </a:cubicBezTo>
                  <a:cubicBezTo>
                    <a:pt x="206044" y="202039"/>
                    <a:pt x="212730" y="200073"/>
                    <a:pt x="224525" y="204792"/>
                  </a:cubicBezTo>
                  <a:cubicBezTo>
                    <a:pt x="265813" y="222094"/>
                    <a:pt x="307099" y="239003"/>
                    <a:pt x="348782" y="256302"/>
                  </a:cubicBezTo>
                  <a:cubicBezTo>
                    <a:pt x="357039" y="259842"/>
                    <a:pt x="365294" y="259449"/>
                    <a:pt x="372766" y="254338"/>
                  </a:cubicBezTo>
                  <a:cubicBezTo>
                    <a:pt x="386135" y="245294"/>
                    <a:pt x="399112" y="236250"/>
                    <a:pt x="412088" y="227205"/>
                  </a:cubicBezTo>
                  <a:cubicBezTo>
                    <a:pt x="418379" y="222881"/>
                    <a:pt x="421525" y="216590"/>
                    <a:pt x="421525" y="208725"/>
                  </a:cubicBezTo>
                  <a:cubicBezTo>
                    <a:pt x="421525" y="204006"/>
                    <a:pt x="421132" y="199288"/>
                    <a:pt x="420740" y="194961"/>
                  </a:cubicBezTo>
                  <a:cubicBezTo>
                    <a:pt x="419166" y="174515"/>
                    <a:pt x="417592" y="154460"/>
                    <a:pt x="416021" y="134013"/>
                  </a:cubicBezTo>
                  <a:cubicBezTo>
                    <a:pt x="414447" y="113567"/>
                    <a:pt x="412875" y="93512"/>
                    <a:pt x="411301" y="73065"/>
                  </a:cubicBezTo>
                  <a:cubicBezTo>
                    <a:pt x="410514" y="63629"/>
                    <a:pt x="415234" y="56159"/>
                    <a:pt x="424278" y="53011"/>
                  </a:cubicBezTo>
                  <a:cubicBezTo>
                    <a:pt x="464779" y="39250"/>
                    <a:pt x="505280" y="25486"/>
                    <a:pt x="545779" y="12117"/>
                  </a:cubicBezTo>
                  <a:cubicBezTo>
                    <a:pt x="548532" y="11333"/>
                    <a:pt x="550893" y="10938"/>
                    <a:pt x="553644" y="10938"/>
                  </a:cubicBezTo>
                  <a:cubicBezTo>
                    <a:pt x="561114" y="11333"/>
                    <a:pt x="565834" y="16050"/>
                    <a:pt x="570161" y="21948"/>
                  </a:cubicBezTo>
                  <a:cubicBezTo>
                    <a:pt x="595325" y="58517"/>
                    <a:pt x="620885" y="95086"/>
                    <a:pt x="646049" y="131655"/>
                  </a:cubicBezTo>
                  <a:cubicBezTo>
                    <a:pt x="651948" y="139912"/>
                    <a:pt x="659813" y="143844"/>
                    <a:pt x="669644" y="143058"/>
                  </a:cubicBezTo>
                  <a:cubicBezTo>
                    <a:pt x="683013" y="141878"/>
                    <a:pt x="696774" y="141486"/>
                    <a:pt x="710145" y="141486"/>
                  </a:cubicBezTo>
                  <a:cubicBezTo>
                    <a:pt x="715649" y="141486"/>
                    <a:pt x="719581" y="139520"/>
                    <a:pt x="722727" y="135193"/>
                  </a:cubicBezTo>
                  <a:cubicBezTo>
                    <a:pt x="724299" y="133229"/>
                    <a:pt x="725872" y="130868"/>
                    <a:pt x="727052" y="128902"/>
                  </a:cubicBezTo>
                  <a:cubicBezTo>
                    <a:pt x="733737" y="116712"/>
                    <a:pt x="740028" y="104523"/>
                    <a:pt x="746712" y="92727"/>
                  </a:cubicBezTo>
                  <a:cubicBezTo>
                    <a:pt x="761262" y="65203"/>
                    <a:pt x="776205" y="38070"/>
                    <a:pt x="790753" y="10546"/>
                  </a:cubicBezTo>
                  <a:cubicBezTo>
                    <a:pt x="795472" y="1894"/>
                    <a:pt x="802942" y="-1646"/>
                    <a:pt x="812773" y="71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23004D72-59B7-482B-8A13-068E00729A45}"/>
                </a:ext>
              </a:extLst>
            </p:cNvPr>
            <p:cNvSpPr/>
            <p:nvPr/>
          </p:nvSpPr>
          <p:spPr>
            <a:xfrm>
              <a:off x="6726396" y="2609788"/>
              <a:ext cx="391774" cy="391774"/>
            </a:xfrm>
            <a:custGeom>
              <a:avLst/>
              <a:gdLst>
                <a:gd name="connsiteX0" fmla="*/ 686157 w 1243505"/>
                <a:gd name="connsiteY0" fmla="*/ 1016068 h 1243505"/>
                <a:gd name="connsiteX1" fmla="*/ 560258 w 1243505"/>
                <a:gd name="connsiteY1" fmla="*/ 1016068 h 1243505"/>
                <a:gd name="connsiteX2" fmla="*/ 545811 w 1243505"/>
                <a:gd name="connsiteY2" fmla="*/ 1026903 h 1243505"/>
                <a:gd name="connsiteX3" fmla="*/ 533944 w 1243505"/>
                <a:gd name="connsiteY3" fmla="*/ 1088821 h 1243505"/>
                <a:gd name="connsiteX4" fmla="*/ 505565 w 1243505"/>
                <a:gd name="connsiteY4" fmla="*/ 1169829 h 1243505"/>
                <a:gd name="connsiteX5" fmla="*/ 469447 w 1243505"/>
                <a:gd name="connsiteY5" fmla="*/ 1240002 h 1243505"/>
                <a:gd name="connsiteX6" fmla="*/ 452935 w 1243505"/>
                <a:gd name="connsiteY6" fmla="*/ 1246710 h 1243505"/>
                <a:gd name="connsiteX7" fmla="*/ 305366 w 1243505"/>
                <a:gd name="connsiteY7" fmla="*/ 1185824 h 1243505"/>
                <a:gd name="connsiteX8" fmla="*/ 298142 w 1243505"/>
                <a:gd name="connsiteY8" fmla="*/ 1168281 h 1243505"/>
                <a:gd name="connsiteX9" fmla="*/ 333744 w 1243505"/>
                <a:gd name="connsiteY9" fmla="*/ 1059410 h 1243505"/>
                <a:gd name="connsiteX10" fmla="*/ 342000 w 1243505"/>
                <a:gd name="connsiteY10" fmla="*/ 1043415 h 1243505"/>
                <a:gd name="connsiteX11" fmla="*/ 395662 w 1243505"/>
                <a:gd name="connsiteY11" fmla="*/ 962922 h 1243505"/>
                <a:gd name="connsiteX12" fmla="*/ 393598 w 1243505"/>
                <a:gd name="connsiteY12" fmla="*/ 947959 h 1243505"/>
                <a:gd name="connsiteX13" fmla="*/ 299174 w 1243505"/>
                <a:gd name="connsiteY13" fmla="*/ 853535 h 1243505"/>
                <a:gd name="connsiteX14" fmla="*/ 285243 w 1243505"/>
                <a:gd name="connsiteY14" fmla="*/ 851471 h 1243505"/>
                <a:gd name="connsiteX15" fmla="*/ 230549 w 1243505"/>
                <a:gd name="connsiteY15" fmla="*/ 888106 h 1243505"/>
                <a:gd name="connsiteX16" fmla="*/ 148509 w 1243505"/>
                <a:gd name="connsiteY16" fmla="*/ 926804 h 1243505"/>
                <a:gd name="connsiteX17" fmla="*/ 78852 w 1243505"/>
                <a:gd name="connsiteY17" fmla="*/ 949507 h 1243505"/>
                <a:gd name="connsiteX18" fmla="*/ 62340 w 1243505"/>
                <a:gd name="connsiteY18" fmla="*/ 942799 h 1243505"/>
                <a:gd name="connsiteX19" fmla="*/ 939 w 1243505"/>
                <a:gd name="connsiteY19" fmla="*/ 794198 h 1243505"/>
                <a:gd name="connsiteX20" fmla="*/ 7131 w 1243505"/>
                <a:gd name="connsiteY20" fmla="*/ 778718 h 1243505"/>
                <a:gd name="connsiteX21" fmla="*/ 114454 w 1243505"/>
                <a:gd name="connsiteY21" fmla="*/ 725056 h 1243505"/>
                <a:gd name="connsiteX22" fmla="*/ 189787 w 1243505"/>
                <a:gd name="connsiteY22" fmla="*/ 708545 h 1243505"/>
                <a:gd name="connsiteX23" fmla="*/ 221261 w 1243505"/>
                <a:gd name="connsiteY23" fmla="*/ 702354 h 1243505"/>
                <a:gd name="connsiteX24" fmla="*/ 231581 w 1243505"/>
                <a:gd name="connsiteY24" fmla="*/ 688938 h 1243505"/>
                <a:gd name="connsiteX25" fmla="*/ 225905 w 1243505"/>
                <a:gd name="connsiteY25" fmla="*/ 631149 h 1243505"/>
                <a:gd name="connsiteX26" fmla="*/ 231581 w 1243505"/>
                <a:gd name="connsiteY26" fmla="*/ 559428 h 1243505"/>
                <a:gd name="connsiteX27" fmla="*/ 220745 w 1243505"/>
                <a:gd name="connsiteY27" fmla="*/ 544980 h 1243505"/>
                <a:gd name="connsiteX28" fmla="*/ 172760 w 1243505"/>
                <a:gd name="connsiteY28" fmla="*/ 535693 h 1243505"/>
                <a:gd name="connsiteX29" fmla="*/ 27770 w 1243505"/>
                <a:gd name="connsiteY29" fmla="*/ 478419 h 1243505"/>
                <a:gd name="connsiteX30" fmla="*/ 8163 w 1243505"/>
                <a:gd name="connsiteY30" fmla="*/ 431465 h 1243505"/>
                <a:gd name="connsiteX31" fmla="*/ 62340 w 1243505"/>
                <a:gd name="connsiteY31" fmla="*/ 305051 h 1243505"/>
                <a:gd name="connsiteX32" fmla="*/ 79884 w 1243505"/>
                <a:gd name="connsiteY32" fmla="*/ 297827 h 1243505"/>
                <a:gd name="connsiteX33" fmla="*/ 188755 w 1243505"/>
                <a:gd name="connsiteY33" fmla="*/ 333430 h 1243505"/>
                <a:gd name="connsiteX34" fmla="*/ 204750 w 1243505"/>
                <a:gd name="connsiteY34" fmla="*/ 341685 h 1243505"/>
                <a:gd name="connsiteX35" fmla="*/ 285243 w 1243505"/>
                <a:gd name="connsiteY35" fmla="*/ 395347 h 1243505"/>
                <a:gd name="connsiteX36" fmla="*/ 300206 w 1243505"/>
                <a:gd name="connsiteY36" fmla="*/ 393283 h 1243505"/>
                <a:gd name="connsiteX37" fmla="*/ 393598 w 1243505"/>
                <a:gd name="connsiteY37" fmla="*/ 299891 h 1243505"/>
                <a:gd name="connsiteX38" fmla="*/ 395662 w 1243505"/>
                <a:gd name="connsiteY38" fmla="*/ 283896 h 1243505"/>
                <a:gd name="connsiteX39" fmla="*/ 353352 w 1243505"/>
                <a:gd name="connsiteY39" fmla="*/ 220947 h 1243505"/>
                <a:gd name="connsiteX40" fmla="*/ 325489 w 1243505"/>
                <a:gd name="connsiteY40" fmla="*/ 162125 h 1243505"/>
                <a:gd name="connsiteX41" fmla="*/ 299690 w 1243505"/>
                <a:gd name="connsiteY41" fmla="*/ 82665 h 1243505"/>
                <a:gd name="connsiteX42" fmla="*/ 307946 w 1243505"/>
                <a:gd name="connsiteY42" fmla="*/ 61510 h 1243505"/>
                <a:gd name="connsiteX43" fmla="*/ 451903 w 1243505"/>
                <a:gd name="connsiteY43" fmla="*/ 2172 h 1243505"/>
                <a:gd name="connsiteX44" fmla="*/ 470478 w 1243505"/>
                <a:gd name="connsiteY44" fmla="*/ 9396 h 1243505"/>
                <a:gd name="connsiteX45" fmla="*/ 522076 w 1243505"/>
                <a:gd name="connsiteY45" fmla="*/ 111559 h 1243505"/>
                <a:gd name="connsiteX46" fmla="*/ 537555 w 1243505"/>
                <a:gd name="connsiteY46" fmla="*/ 177605 h 1243505"/>
                <a:gd name="connsiteX47" fmla="*/ 546843 w 1243505"/>
                <a:gd name="connsiteY47" fmla="*/ 223011 h 1243505"/>
                <a:gd name="connsiteX48" fmla="*/ 559227 w 1243505"/>
                <a:gd name="connsiteY48" fmla="*/ 231782 h 1243505"/>
                <a:gd name="connsiteX49" fmla="*/ 688737 w 1243505"/>
                <a:gd name="connsiteY49" fmla="*/ 231782 h 1243505"/>
                <a:gd name="connsiteX50" fmla="*/ 704216 w 1243505"/>
                <a:gd name="connsiteY50" fmla="*/ 220431 h 1243505"/>
                <a:gd name="connsiteX51" fmla="*/ 716600 w 1243505"/>
                <a:gd name="connsiteY51" fmla="*/ 156966 h 1243505"/>
                <a:gd name="connsiteX52" fmla="*/ 743430 w 1243505"/>
                <a:gd name="connsiteY52" fmla="*/ 79569 h 1243505"/>
                <a:gd name="connsiteX53" fmla="*/ 780065 w 1243505"/>
                <a:gd name="connsiteY53" fmla="*/ 8364 h 1243505"/>
                <a:gd name="connsiteX54" fmla="*/ 797092 w 1243505"/>
                <a:gd name="connsiteY54" fmla="*/ 1140 h 1243505"/>
                <a:gd name="connsiteX55" fmla="*/ 944146 w 1243505"/>
                <a:gd name="connsiteY55" fmla="*/ 62542 h 1243505"/>
                <a:gd name="connsiteX56" fmla="*/ 950853 w 1243505"/>
                <a:gd name="connsiteY56" fmla="*/ 79053 h 1243505"/>
                <a:gd name="connsiteX57" fmla="*/ 914735 w 1243505"/>
                <a:gd name="connsiteY57" fmla="*/ 189472 h 1243505"/>
                <a:gd name="connsiteX58" fmla="*/ 906479 w 1243505"/>
                <a:gd name="connsiteY58" fmla="*/ 205467 h 1243505"/>
                <a:gd name="connsiteX59" fmla="*/ 853334 w 1243505"/>
                <a:gd name="connsiteY59" fmla="*/ 284928 h 1243505"/>
                <a:gd name="connsiteX60" fmla="*/ 855398 w 1243505"/>
                <a:gd name="connsiteY60" fmla="*/ 300923 h 1243505"/>
                <a:gd name="connsiteX61" fmla="*/ 948789 w 1243505"/>
                <a:gd name="connsiteY61" fmla="*/ 394315 h 1243505"/>
                <a:gd name="connsiteX62" fmla="*/ 963753 w 1243505"/>
                <a:gd name="connsiteY62" fmla="*/ 396379 h 1243505"/>
                <a:gd name="connsiteX63" fmla="*/ 1015866 w 1243505"/>
                <a:gd name="connsiteY63" fmla="*/ 360777 h 1243505"/>
                <a:gd name="connsiteX64" fmla="*/ 1099971 w 1243505"/>
                <a:gd name="connsiteY64" fmla="*/ 320530 h 1243505"/>
                <a:gd name="connsiteX65" fmla="*/ 1168596 w 1243505"/>
                <a:gd name="connsiteY65" fmla="*/ 298343 h 1243505"/>
                <a:gd name="connsiteX66" fmla="*/ 1186139 w 1243505"/>
                <a:gd name="connsiteY66" fmla="*/ 305567 h 1243505"/>
                <a:gd name="connsiteX67" fmla="*/ 1247024 w 1243505"/>
                <a:gd name="connsiteY67" fmla="*/ 453136 h 1243505"/>
                <a:gd name="connsiteX68" fmla="*/ 1240317 w 1243505"/>
                <a:gd name="connsiteY68" fmla="*/ 469648 h 1243505"/>
                <a:gd name="connsiteX69" fmla="*/ 1135573 w 1243505"/>
                <a:gd name="connsiteY69" fmla="*/ 522277 h 1243505"/>
                <a:gd name="connsiteX70" fmla="*/ 1059209 w 1243505"/>
                <a:gd name="connsiteY70" fmla="*/ 539821 h 1243505"/>
                <a:gd name="connsiteX71" fmla="*/ 1040117 w 1243505"/>
                <a:gd name="connsiteY71" fmla="*/ 543433 h 1243505"/>
                <a:gd name="connsiteX72" fmla="*/ 1017930 w 1243505"/>
                <a:gd name="connsiteY72" fmla="*/ 572843 h 1243505"/>
                <a:gd name="connsiteX73" fmla="*/ 1016383 w 1243505"/>
                <a:gd name="connsiteY73" fmla="*/ 688422 h 1243505"/>
                <a:gd name="connsiteX74" fmla="*/ 1028250 w 1243505"/>
                <a:gd name="connsiteY74" fmla="*/ 703386 h 1243505"/>
                <a:gd name="connsiteX75" fmla="*/ 1118030 w 1243505"/>
                <a:gd name="connsiteY75" fmla="*/ 720929 h 1243505"/>
                <a:gd name="connsiteX76" fmla="*/ 1142281 w 1243505"/>
                <a:gd name="connsiteY76" fmla="*/ 729184 h 1243505"/>
                <a:gd name="connsiteX77" fmla="*/ 1237737 w 1243505"/>
                <a:gd name="connsiteY77" fmla="*/ 777686 h 1243505"/>
                <a:gd name="connsiteX78" fmla="*/ 1246508 w 1243505"/>
                <a:gd name="connsiteY78" fmla="*/ 797809 h 1243505"/>
                <a:gd name="connsiteX79" fmla="*/ 1186655 w 1243505"/>
                <a:gd name="connsiteY79" fmla="*/ 941767 h 1243505"/>
                <a:gd name="connsiteX80" fmla="*/ 1167564 w 1243505"/>
                <a:gd name="connsiteY80" fmla="*/ 950023 h 1243505"/>
                <a:gd name="connsiteX81" fmla="*/ 1062304 w 1243505"/>
                <a:gd name="connsiteY81" fmla="*/ 915452 h 1243505"/>
                <a:gd name="connsiteX82" fmla="*/ 1042697 w 1243505"/>
                <a:gd name="connsiteY82" fmla="*/ 905649 h 1243505"/>
                <a:gd name="connsiteX83" fmla="*/ 963237 w 1243505"/>
                <a:gd name="connsiteY83" fmla="*/ 852503 h 1243505"/>
                <a:gd name="connsiteX84" fmla="*/ 947241 w 1243505"/>
                <a:gd name="connsiteY84" fmla="*/ 855083 h 1243505"/>
                <a:gd name="connsiteX85" fmla="*/ 855914 w 1243505"/>
                <a:gd name="connsiteY85" fmla="*/ 946927 h 1243505"/>
                <a:gd name="connsiteX86" fmla="*/ 853850 w 1243505"/>
                <a:gd name="connsiteY86" fmla="*/ 966018 h 1243505"/>
                <a:gd name="connsiteX87" fmla="*/ 890484 w 1243505"/>
                <a:gd name="connsiteY87" fmla="*/ 1020711 h 1243505"/>
                <a:gd name="connsiteX88" fmla="*/ 925054 w 1243505"/>
                <a:gd name="connsiteY88" fmla="*/ 1093464 h 1243505"/>
                <a:gd name="connsiteX89" fmla="*/ 949821 w 1243505"/>
                <a:gd name="connsiteY89" fmla="*/ 1169313 h 1243505"/>
                <a:gd name="connsiteX90" fmla="*/ 943114 w 1243505"/>
                <a:gd name="connsiteY90" fmla="*/ 1185824 h 1243505"/>
                <a:gd name="connsiteX91" fmla="*/ 794512 w 1243505"/>
                <a:gd name="connsiteY91" fmla="*/ 1247226 h 1243505"/>
                <a:gd name="connsiteX92" fmla="*/ 779033 w 1243505"/>
                <a:gd name="connsiteY92" fmla="*/ 1241034 h 1243505"/>
                <a:gd name="connsiteX93" fmla="*/ 724855 w 1243505"/>
                <a:gd name="connsiteY93" fmla="*/ 1134226 h 1243505"/>
                <a:gd name="connsiteX94" fmla="*/ 718148 w 1243505"/>
                <a:gd name="connsiteY94" fmla="*/ 1105332 h 1243505"/>
                <a:gd name="connsiteX95" fmla="*/ 703184 w 1243505"/>
                <a:gd name="connsiteY95" fmla="*/ 1031031 h 1243505"/>
                <a:gd name="connsiteX96" fmla="*/ 686157 w 1243505"/>
                <a:gd name="connsiteY96" fmla="*/ 1016068 h 1243505"/>
                <a:gd name="connsiteX97" fmla="*/ 624240 w 1243505"/>
                <a:gd name="connsiteY97" fmla="*/ 791102 h 1243505"/>
                <a:gd name="connsiteX98" fmla="*/ 790900 w 1243505"/>
                <a:gd name="connsiteY98" fmla="*/ 623925 h 1243505"/>
                <a:gd name="connsiteX99" fmla="*/ 624240 w 1243505"/>
                <a:gd name="connsiteY99" fmla="*/ 458296 h 1243505"/>
                <a:gd name="connsiteX100" fmla="*/ 458095 w 1243505"/>
                <a:gd name="connsiteY100" fmla="*/ 624441 h 1243505"/>
                <a:gd name="connsiteX101" fmla="*/ 624240 w 1243505"/>
                <a:gd name="connsiteY101" fmla="*/ 791102 h 124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43505" h="1243505">
                  <a:moveTo>
                    <a:pt x="686157" y="1016068"/>
                  </a:moveTo>
                  <a:cubicBezTo>
                    <a:pt x="644363" y="1024840"/>
                    <a:pt x="602053" y="1021743"/>
                    <a:pt x="560258" y="1016068"/>
                  </a:cubicBezTo>
                  <a:cubicBezTo>
                    <a:pt x="550455" y="1015036"/>
                    <a:pt x="547359" y="1018132"/>
                    <a:pt x="545811" y="1026903"/>
                  </a:cubicBezTo>
                  <a:cubicBezTo>
                    <a:pt x="542199" y="1047542"/>
                    <a:pt x="537039" y="1068181"/>
                    <a:pt x="533944" y="1088821"/>
                  </a:cubicBezTo>
                  <a:cubicBezTo>
                    <a:pt x="529816" y="1117715"/>
                    <a:pt x="519496" y="1144030"/>
                    <a:pt x="505565" y="1169829"/>
                  </a:cubicBezTo>
                  <a:cubicBezTo>
                    <a:pt x="492666" y="1192532"/>
                    <a:pt x="481314" y="1216267"/>
                    <a:pt x="469447" y="1240002"/>
                  </a:cubicBezTo>
                  <a:cubicBezTo>
                    <a:pt x="465835" y="1247741"/>
                    <a:pt x="461191" y="1249290"/>
                    <a:pt x="452935" y="1246710"/>
                  </a:cubicBezTo>
                  <a:cubicBezTo>
                    <a:pt x="401853" y="1231230"/>
                    <a:pt x="352836" y="1211107"/>
                    <a:pt x="305366" y="1185824"/>
                  </a:cubicBezTo>
                  <a:cubicBezTo>
                    <a:pt x="297110" y="1181696"/>
                    <a:pt x="295562" y="1177053"/>
                    <a:pt x="298142" y="1168281"/>
                  </a:cubicBezTo>
                  <a:cubicBezTo>
                    <a:pt x="310525" y="1132163"/>
                    <a:pt x="321877" y="1095528"/>
                    <a:pt x="333744" y="1059410"/>
                  </a:cubicBezTo>
                  <a:cubicBezTo>
                    <a:pt x="335808" y="1053734"/>
                    <a:pt x="338904" y="1048574"/>
                    <a:pt x="342000" y="1043415"/>
                  </a:cubicBezTo>
                  <a:cubicBezTo>
                    <a:pt x="360059" y="1016584"/>
                    <a:pt x="377602" y="989753"/>
                    <a:pt x="395662" y="962922"/>
                  </a:cubicBezTo>
                  <a:cubicBezTo>
                    <a:pt x="399790" y="956730"/>
                    <a:pt x="399790" y="952603"/>
                    <a:pt x="393598" y="947959"/>
                  </a:cubicBezTo>
                  <a:cubicBezTo>
                    <a:pt x="356963" y="921644"/>
                    <a:pt x="326005" y="889653"/>
                    <a:pt x="299174" y="853535"/>
                  </a:cubicBezTo>
                  <a:cubicBezTo>
                    <a:pt x="295046" y="847859"/>
                    <a:pt x="290918" y="847859"/>
                    <a:pt x="285243" y="851471"/>
                  </a:cubicBezTo>
                  <a:cubicBezTo>
                    <a:pt x="267183" y="863855"/>
                    <a:pt x="248092" y="875206"/>
                    <a:pt x="230549" y="888106"/>
                  </a:cubicBezTo>
                  <a:cubicBezTo>
                    <a:pt x="205782" y="906681"/>
                    <a:pt x="178435" y="918548"/>
                    <a:pt x="148509" y="926804"/>
                  </a:cubicBezTo>
                  <a:cubicBezTo>
                    <a:pt x="124774" y="933511"/>
                    <a:pt x="101555" y="941767"/>
                    <a:pt x="78852" y="949507"/>
                  </a:cubicBezTo>
                  <a:cubicBezTo>
                    <a:pt x="71112" y="952087"/>
                    <a:pt x="66468" y="950539"/>
                    <a:pt x="62340" y="942799"/>
                  </a:cubicBezTo>
                  <a:cubicBezTo>
                    <a:pt x="36541" y="895329"/>
                    <a:pt x="15902" y="845795"/>
                    <a:pt x="939" y="794198"/>
                  </a:cubicBezTo>
                  <a:cubicBezTo>
                    <a:pt x="-1125" y="786458"/>
                    <a:pt x="-93" y="782330"/>
                    <a:pt x="7131" y="778718"/>
                  </a:cubicBezTo>
                  <a:cubicBezTo>
                    <a:pt x="42733" y="760659"/>
                    <a:pt x="77820" y="741052"/>
                    <a:pt x="114454" y="725056"/>
                  </a:cubicBezTo>
                  <a:cubicBezTo>
                    <a:pt x="137673" y="714737"/>
                    <a:pt x="164504" y="714221"/>
                    <a:pt x="189787" y="708545"/>
                  </a:cubicBezTo>
                  <a:cubicBezTo>
                    <a:pt x="200106" y="705965"/>
                    <a:pt x="210942" y="704417"/>
                    <a:pt x="221261" y="702354"/>
                  </a:cubicBezTo>
                  <a:cubicBezTo>
                    <a:pt x="229001" y="700806"/>
                    <a:pt x="233129" y="698226"/>
                    <a:pt x="231581" y="688938"/>
                  </a:cubicBezTo>
                  <a:cubicBezTo>
                    <a:pt x="229001" y="669847"/>
                    <a:pt x="226937" y="650756"/>
                    <a:pt x="225905" y="631149"/>
                  </a:cubicBezTo>
                  <a:cubicBezTo>
                    <a:pt x="224873" y="606898"/>
                    <a:pt x="229517" y="583163"/>
                    <a:pt x="231581" y="559428"/>
                  </a:cubicBezTo>
                  <a:cubicBezTo>
                    <a:pt x="232613" y="549624"/>
                    <a:pt x="229001" y="546528"/>
                    <a:pt x="220745" y="544980"/>
                  </a:cubicBezTo>
                  <a:cubicBezTo>
                    <a:pt x="204750" y="542401"/>
                    <a:pt x="188755" y="537757"/>
                    <a:pt x="172760" y="535693"/>
                  </a:cubicBezTo>
                  <a:cubicBezTo>
                    <a:pt x="118582" y="530533"/>
                    <a:pt x="74208" y="502154"/>
                    <a:pt x="27770" y="478419"/>
                  </a:cubicBezTo>
                  <a:cubicBezTo>
                    <a:pt x="-2157" y="463456"/>
                    <a:pt x="-1125" y="463456"/>
                    <a:pt x="8163" y="431465"/>
                  </a:cubicBezTo>
                  <a:cubicBezTo>
                    <a:pt x="21062" y="387091"/>
                    <a:pt x="41701" y="345813"/>
                    <a:pt x="62340" y="305051"/>
                  </a:cubicBezTo>
                  <a:cubicBezTo>
                    <a:pt x="66468" y="296795"/>
                    <a:pt x="71112" y="295247"/>
                    <a:pt x="79884" y="297827"/>
                  </a:cubicBezTo>
                  <a:cubicBezTo>
                    <a:pt x="116002" y="310211"/>
                    <a:pt x="152636" y="321562"/>
                    <a:pt x="188755" y="333430"/>
                  </a:cubicBezTo>
                  <a:cubicBezTo>
                    <a:pt x="194430" y="335494"/>
                    <a:pt x="199590" y="338589"/>
                    <a:pt x="204750" y="341685"/>
                  </a:cubicBezTo>
                  <a:cubicBezTo>
                    <a:pt x="231581" y="359745"/>
                    <a:pt x="258412" y="377288"/>
                    <a:pt x="285243" y="395347"/>
                  </a:cubicBezTo>
                  <a:cubicBezTo>
                    <a:pt x="291434" y="399475"/>
                    <a:pt x="295562" y="399475"/>
                    <a:pt x="300206" y="393283"/>
                  </a:cubicBezTo>
                  <a:cubicBezTo>
                    <a:pt x="326521" y="357165"/>
                    <a:pt x="357479" y="326206"/>
                    <a:pt x="393598" y="299891"/>
                  </a:cubicBezTo>
                  <a:cubicBezTo>
                    <a:pt x="400305" y="294731"/>
                    <a:pt x="399790" y="290604"/>
                    <a:pt x="395662" y="283896"/>
                  </a:cubicBezTo>
                  <a:cubicBezTo>
                    <a:pt x="381214" y="263257"/>
                    <a:pt x="367799" y="241586"/>
                    <a:pt x="353352" y="220947"/>
                  </a:cubicBezTo>
                  <a:cubicBezTo>
                    <a:pt x="340452" y="202887"/>
                    <a:pt x="331681" y="183280"/>
                    <a:pt x="325489" y="162125"/>
                  </a:cubicBezTo>
                  <a:cubicBezTo>
                    <a:pt x="317749" y="135294"/>
                    <a:pt x="308978" y="108980"/>
                    <a:pt x="299690" y="82665"/>
                  </a:cubicBezTo>
                  <a:cubicBezTo>
                    <a:pt x="296078" y="72345"/>
                    <a:pt x="297626" y="66669"/>
                    <a:pt x="307946" y="61510"/>
                  </a:cubicBezTo>
                  <a:cubicBezTo>
                    <a:pt x="353867" y="37259"/>
                    <a:pt x="401853" y="17136"/>
                    <a:pt x="451903" y="2172"/>
                  </a:cubicBezTo>
                  <a:cubicBezTo>
                    <a:pt x="461191" y="-408"/>
                    <a:pt x="465835" y="624"/>
                    <a:pt x="470478" y="9396"/>
                  </a:cubicBezTo>
                  <a:cubicBezTo>
                    <a:pt x="487506" y="43451"/>
                    <a:pt x="505565" y="77505"/>
                    <a:pt x="522076" y="111559"/>
                  </a:cubicBezTo>
                  <a:cubicBezTo>
                    <a:pt x="531880" y="132199"/>
                    <a:pt x="532396" y="155934"/>
                    <a:pt x="537555" y="177605"/>
                  </a:cubicBezTo>
                  <a:cubicBezTo>
                    <a:pt x="541167" y="192568"/>
                    <a:pt x="543747" y="208047"/>
                    <a:pt x="546843" y="223011"/>
                  </a:cubicBezTo>
                  <a:cubicBezTo>
                    <a:pt x="548391" y="230234"/>
                    <a:pt x="550971" y="232814"/>
                    <a:pt x="559227" y="231782"/>
                  </a:cubicBezTo>
                  <a:cubicBezTo>
                    <a:pt x="602569" y="225590"/>
                    <a:pt x="645395" y="225074"/>
                    <a:pt x="688737" y="231782"/>
                  </a:cubicBezTo>
                  <a:cubicBezTo>
                    <a:pt x="699056" y="233330"/>
                    <a:pt x="702152" y="229718"/>
                    <a:pt x="704216" y="220431"/>
                  </a:cubicBezTo>
                  <a:cubicBezTo>
                    <a:pt x="707828" y="199276"/>
                    <a:pt x="713504" y="178636"/>
                    <a:pt x="716600" y="156966"/>
                  </a:cubicBezTo>
                  <a:cubicBezTo>
                    <a:pt x="720727" y="129103"/>
                    <a:pt x="730531" y="103820"/>
                    <a:pt x="743430" y="79569"/>
                  </a:cubicBezTo>
                  <a:cubicBezTo>
                    <a:pt x="756330" y="56350"/>
                    <a:pt x="768197" y="32099"/>
                    <a:pt x="780065" y="8364"/>
                  </a:cubicBezTo>
                  <a:cubicBezTo>
                    <a:pt x="784193" y="108"/>
                    <a:pt x="788320" y="-1440"/>
                    <a:pt x="797092" y="1140"/>
                  </a:cubicBezTo>
                  <a:cubicBezTo>
                    <a:pt x="848174" y="16620"/>
                    <a:pt x="897192" y="36743"/>
                    <a:pt x="944146" y="62542"/>
                  </a:cubicBezTo>
                  <a:cubicBezTo>
                    <a:pt x="951885" y="66669"/>
                    <a:pt x="953949" y="70797"/>
                    <a:pt x="950853" y="79053"/>
                  </a:cubicBezTo>
                  <a:cubicBezTo>
                    <a:pt x="938470" y="115687"/>
                    <a:pt x="927118" y="152838"/>
                    <a:pt x="914735" y="189472"/>
                  </a:cubicBezTo>
                  <a:cubicBezTo>
                    <a:pt x="912671" y="195148"/>
                    <a:pt x="909575" y="200308"/>
                    <a:pt x="906479" y="205467"/>
                  </a:cubicBezTo>
                  <a:cubicBezTo>
                    <a:pt x="888936" y="231782"/>
                    <a:pt x="871393" y="258613"/>
                    <a:pt x="853334" y="284928"/>
                  </a:cubicBezTo>
                  <a:cubicBezTo>
                    <a:pt x="848690" y="291635"/>
                    <a:pt x="849206" y="296279"/>
                    <a:pt x="855398" y="300923"/>
                  </a:cubicBezTo>
                  <a:cubicBezTo>
                    <a:pt x="891516" y="327238"/>
                    <a:pt x="922475" y="358713"/>
                    <a:pt x="948789" y="394315"/>
                  </a:cubicBezTo>
                  <a:cubicBezTo>
                    <a:pt x="953433" y="401023"/>
                    <a:pt x="957561" y="400507"/>
                    <a:pt x="963753" y="396379"/>
                  </a:cubicBezTo>
                  <a:cubicBezTo>
                    <a:pt x="981296" y="384511"/>
                    <a:pt x="999355" y="373676"/>
                    <a:pt x="1015866" y="360777"/>
                  </a:cubicBezTo>
                  <a:cubicBezTo>
                    <a:pt x="1041149" y="341685"/>
                    <a:pt x="1069528" y="329302"/>
                    <a:pt x="1099971" y="320530"/>
                  </a:cubicBezTo>
                  <a:cubicBezTo>
                    <a:pt x="1123190" y="314339"/>
                    <a:pt x="1145893" y="306083"/>
                    <a:pt x="1168596" y="298343"/>
                  </a:cubicBezTo>
                  <a:cubicBezTo>
                    <a:pt x="1177368" y="295247"/>
                    <a:pt x="1181495" y="297311"/>
                    <a:pt x="1186139" y="305567"/>
                  </a:cubicBezTo>
                  <a:cubicBezTo>
                    <a:pt x="1211422" y="352521"/>
                    <a:pt x="1232061" y="401539"/>
                    <a:pt x="1247024" y="453136"/>
                  </a:cubicBezTo>
                  <a:cubicBezTo>
                    <a:pt x="1249604" y="461392"/>
                    <a:pt x="1247540" y="465520"/>
                    <a:pt x="1240317" y="469648"/>
                  </a:cubicBezTo>
                  <a:cubicBezTo>
                    <a:pt x="1205230" y="487191"/>
                    <a:pt x="1171176" y="506282"/>
                    <a:pt x="1135573" y="522277"/>
                  </a:cubicBezTo>
                  <a:cubicBezTo>
                    <a:pt x="1111838" y="533113"/>
                    <a:pt x="1084492" y="533629"/>
                    <a:pt x="1059209" y="539821"/>
                  </a:cubicBezTo>
                  <a:cubicBezTo>
                    <a:pt x="1053017" y="541369"/>
                    <a:pt x="1046309" y="542401"/>
                    <a:pt x="1040117" y="543433"/>
                  </a:cubicBezTo>
                  <a:cubicBezTo>
                    <a:pt x="1015866" y="548592"/>
                    <a:pt x="1014318" y="548592"/>
                    <a:pt x="1017930" y="572843"/>
                  </a:cubicBezTo>
                  <a:cubicBezTo>
                    <a:pt x="1024122" y="611541"/>
                    <a:pt x="1021542" y="649724"/>
                    <a:pt x="1016383" y="688422"/>
                  </a:cubicBezTo>
                  <a:cubicBezTo>
                    <a:pt x="1014835" y="699258"/>
                    <a:pt x="1019478" y="701837"/>
                    <a:pt x="1028250" y="703386"/>
                  </a:cubicBezTo>
                  <a:cubicBezTo>
                    <a:pt x="1058177" y="709061"/>
                    <a:pt x="1088103" y="715253"/>
                    <a:pt x="1118030" y="720929"/>
                  </a:cubicBezTo>
                  <a:cubicBezTo>
                    <a:pt x="1126802" y="722477"/>
                    <a:pt x="1134541" y="725572"/>
                    <a:pt x="1142281" y="729184"/>
                  </a:cubicBezTo>
                  <a:cubicBezTo>
                    <a:pt x="1173756" y="745696"/>
                    <a:pt x="1205746" y="762207"/>
                    <a:pt x="1237737" y="777686"/>
                  </a:cubicBezTo>
                  <a:cubicBezTo>
                    <a:pt x="1247024" y="782330"/>
                    <a:pt x="1249604" y="786974"/>
                    <a:pt x="1246508" y="797809"/>
                  </a:cubicBezTo>
                  <a:cubicBezTo>
                    <a:pt x="1231545" y="847859"/>
                    <a:pt x="1211422" y="895329"/>
                    <a:pt x="1186655" y="941767"/>
                  </a:cubicBezTo>
                  <a:cubicBezTo>
                    <a:pt x="1182011" y="950539"/>
                    <a:pt x="1177368" y="953634"/>
                    <a:pt x="1167564" y="950023"/>
                  </a:cubicBezTo>
                  <a:cubicBezTo>
                    <a:pt x="1132477" y="938155"/>
                    <a:pt x="1097391" y="926804"/>
                    <a:pt x="1062304" y="915452"/>
                  </a:cubicBezTo>
                  <a:cubicBezTo>
                    <a:pt x="1055081" y="913388"/>
                    <a:pt x="1048889" y="909776"/>
                    <a:pt x="1042697" y="905649"/>
                  </a:cubicBezTo>
                  <a:cubicBezTo>
                    <a:pt x="1016383" y="888106"/>
                    <a:pt x="989552" y="870562"/>
                    <a:pt x="963237" y="852503"/>
                  </a:cubicBezTo>
                  <a:cubicBezTo>
                    <a:pt x="956529" y="847859"/>
                    <a:pt x="952401" y="848375"/>
                    <a:pt x="947241" y="855083"/>
                  </a:cubicBezTo>
                  <a:cubicBezTo>
                    <a:pt x="921443" y="890169"/>
                    <a:pt x="891000" y="921128"/>
                    <a:pt x="855914" y="946927"/>
                  </a:cubicBezTo>
                  <a:cubicBezTo>
                    <a:pt x="847658" y="953119"/>
                    <a:pt x="848174" y="958278"/>
                    <a:pt x="853850" y="966018"/>
                  </a:cubicBezTo>
                  <a:cubicBezTo>
                    <a:pt x="866749" y="984077"/>
                    <a:pt x="877584" y="1002652"/>
                    <a:pt x="890484" y="1020711"/>
                  </a:cubicBezTo>
                  <a:cubicBezTo>
                    <a:pt x="906479" y="1042899"/>
                    <a:pt x="917831" y="1067149"/>
                    <a:pt x="925054" y="1093464"/>
                  </a:cubicBezTo>
                  <a:cubicBezTo>
                    <a:pt x="932278" y="1119263"/>
                    <a:pt x="941050" y="1144030"/>
                    <a:pt x="949821" y="1169313"/>
                  </a:cubicBezTo>
                  <a:cubicBezTo>
                    <a:pt x="952401" y="1177053"/>
                    <a:pt x="950853" y="1181696"/>
                    <a:pt x="943114" y="1185824"/>
                  </a:cubicBezTo>
                  <a:cubicBezTo>
                    <a:pt x="895644" y="1211623"/>
                    <a:pt x="846110" y="1232262"/>
                    <a:pt x="794512" y="1247226"/>
                  </a:cubicBezTo>
                  <a:cubicBezTo>
                    <a:pt x="786773" y="1249290"/>
                    <a:pt x="782645" y="1248258"/>
                    <a:pt x="779033" y="1241034"/>
                  </a:cubicBezTo>
                  <a:cubicBezTo>
                    <a:pt x="760974" y="1205432"/>
                    <a:pt x="742399" y="1169829"/>
                    <a:pt x="724855" y="1134226"/>
                  </a:cubicBezTo>
                  <a:cubicBezTo>
                    <a:pt x="720211" y="1125455"/>
                    <a:pt x="720211" y="1115136"/>
                    <a:pt x="718148" y="1105332"/>
                  </a:cubicBezTo>
                  <a:cubicBezTo>
                    <a:pt x="712988" y="1080565"/>
                    <a:pt x="708344" y="1055798"/>
                    <a:pt x="703184" y="1031031"/>
                  </a:cubicBezTo>
                  <a:cubicBezTo>
                    <a:pt x="700604" y="1015552"/>
                    <a:pt x="701120" y="1015552"/>
                    <a:pt x="686157" y="1016068"/>
                  </a:cubicBezTo>
                  <a:close/>
                  <a:moveTo>
                    <a:pt x="624240" y="791102"/>
                  </a:moveTo>
                  <a:cubicBezTo>
                    <a:pt x="720211" y="788522"/>
                    <a:pt x="791416" y="716801"/>
                    <a:pt x="790900" y="623925"/>
                  </a:cubicBezTo>
                  <a:cubicBezTo>
                    <a:pt x="790384" y="528985"/>
                    <a:pt x="717632" y="457780"/>
                    <a:pt x="624240" y="458296"/>
                  </a:cubicBezTo>
                  <a:cubicBezTo>
                    <a:pt x="530332" y="458296"/>
                    <a:pt x="458095" y="530533"/>
                    <a:pt x="458095" y="624441"/>
                  </a:cubicBezTo>
                  <a:cubicBezTo>
                    <a:pt x="458095" y="718349"/>
                    <a:pt x="530848" y="788522"/>
                    <a:pt x="624240" y="79110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40B69E76-6ABA-481F-BB2A-59CF15EEFAAA}"/>
                </a:ext>
              </a:extLst>
            </p:cNvPr>
            <p:cNvSpPr/>
            <p:nvPr/>
          </p:nvSpPr>
          <p:spPr>
            <a:xfrm rot="16200000">
              <a:off x="7498068" y="1027994"/>
              <a:ext cx="641151" cy="457041"/>
            </a:xfrm>
            <a:custGeom>
              <a:avLst/>
              <a:gdLst>
                <a:gd name="connsiteX0" fmla="*/ 707784 w 1005802"/>
                <a:gd name="connsiteY0" fmla="*/ 371382 h 716980"/>
                <a:gd name="connsiteX1" fmla="*/ 983473 w 1005802"/>
                <a:gd name="connsiteY1" fmla="*/ 517965 h 716980"/>
                <a:gd name="connsiteX2" fmla="*/ 1005802 w 1005802"/>
                <a:gd name="connsiteY2" fmla="*/ 559103 h 716980"/>
                <a:gd name="connsiteX3" fmla="*/ 1005802 w 1005802"/>
                <a:gd name="connsiteY3" fmla="*/ 716980 h 716980"/>
                <a:gd name="connsiteX4" fmla="*/ 907688 w 1005802"/>
                <a:gd name="connsiteY4" fmla="*/ 716980 h 716980"/>
                <a:gd name="connsiteX5" fmla="*/ 910338 w 1005802"/>
                <a:gd name="connsiteY5" fmla="*/ 703852 h 716980"/>
                <a:gd name="connsiteX6" fmla="*/ 707784 w 1005802"/>
                <a:gd name="connsiteY6" fmla="*/ 501298 h 716980"/>
                <a:gd name="connsiteX7" fmla="*/ 505231 w 1005802"/>
                <a:gd name="connsiteY7" fmla="*/ 703852 h 716980"/>
                <a:gd name="connsiteX8" fmla="*/ 507882 w 1005802"/>
                <a:gd name="connsiteY8" fmla="*/ 716980 h 716980"/>
                <a:gd name="connsiteX9" fmla="*/ 377966 w 1005802"/>
                <a:gd name="connsiteY9" fmla="*/ 716980 h 716980"/>
                <a:gd name="connsiteX10" fmla="*/ 375315 w 1005802"/>
                <a:gd name="connsiteY10" fmla="*/ 703852 h 716980"/>
                <a:gd name="connsiteX11" fmla="*/ 707784 w 1005802"/>
                <a:gd name="connsiteY11" fmla="*/ 371382 h 716980"/>
                <a:gd name="connsiteX12" fmla="*/ 812773 w 1005802"/>
                <a:gd name="connsiteY12" fmla="*/ 715 h 716980"/>
                <a:gd name="connsiteX13" fmla="*/ 940174 w 1005802"/>
                <a:gd name="connsiteY13" fmla="*/ 30993 h 716980"/>
                <a:gd name="connsiteX14" fmla="*/ 955116 w 1005802"/>
                <a:gd name="connsiteY14" fmla="*/ 49473 h 716980"/>
                <a:gd name="connsiteX15" fmla="*/ 955903 w 1005802"/>
                <a:gd name="connsiteY15" fmla="*/ 64808 h 716980"/>
                <a:gd name="connsiteX16" fmla="*/ 959047 w 1005802"/>
                <a:gd name="connsiteY16" fmla="*/ 159966 h 716980"/>
                <a:gd name="connsiteX17" fmla="*/ 960228 w 1005802"/>
                <a:gd name="connsiteY17" fmla="*/ 186312 h 716980"/>
                <a:gd name="connsiteX18" fmla="*/ 972418 w 1005802"/>
                <a:gd name="connsiteY18" fmla="*/ 205972 h 716980"/>
                <a:gd name="connsiteX19" fmla="*/ 1001122 w 1005802"/>
                <a:gd name="connsiteY19" fmla="*/ 222486 h 716980"/>
                <a:gd name="connsiteX20" fmla="*/ 1005802 w 1005802"/>
                <a:gd name="connsiteY20" fmla="*/ 223840 h 716980"/>
                <a:gd name="connsiteX21" fmla="*/ 1005802 w 1005802"/>
                <a:gd name="connsiteY21" fmla="*/ 419617 h 716980"/>
                <a:gd name="connsiteX22" fmla="*/ 999746 w 1005802"/>
                <a:gd name="connsiteY22" fmla="*/ 412262 h 716980"/>
                <a:gd name="connsiteX23" fmla="*/ 707784 w 1005802"/>
                <a:gd name="connsiteY23" fmla="*/ 291299 h 716980"/>
                <a:gd name="connsiteX24" fmla="*/ 294911 w 1005802"/>
                <a:gd name="connsiteY24" fmla="*/ 702600 h 716980"/>
                <a:gd name="connsiteX25" fmla="*/ 296304 w 1005802"/>
                <a:gd name="connsiteY25" fmla="*/ 716980 h 716980"/>
                <a:gd name="connsiteX26" fmla="*/ 38150 w 1005802"/>
                <a:gd name="connsiteY26" fmla="*/ 716980 h 716980"/>
                <a:gd name="connsiteX27" fmla="*/ 0 w 1005802"/>
                <a:gd name="connsiteY27" fmla="*/ 702600 h 716980"/>
                <a:gd name="connsiteX28" fmla="*/ 0 w 1005802"/>
                <a:gd name="connsiteY28" fmla="*/ 680581 h 716980"/>
                <a:gd name="connsiteX29" fmla="*/ 3538 w 1005802"/>
                <a:gd name="connsiteY29" fmla="*/ 642046 h 716980"/>
                <a:gd name="connsiteX30" fmla="*/ 13369 w 1005802"/>
                <a:gd name="connsiteY30" fmla="*/ 566943 h 716980"/>
                <a:gd name="connsiteX31" fmla="*/ 29099 w 1005802"/>
                <a:gd name="connsiteY31" fmla="*/ 551213 h 716980"/>
                <a:gd name="connsiteX32" fmla="*/ 163184 w 1005802"/>
                <a:gd name="connsiteY32" fmla="*/ 526834 h 716980"/>
                <a:gd name="connsiteX33" fmla="*/ 182844 w 1005802"/>
                <a:gd name="connsiteY33" fmla="*/ 511499 h 716980"/>
                <a:gd name="connsiteX34" fmla="*/ 203291 w 1005802"/>
                <a:gd name="connsiteY34" fmla="*/ 462348 h 716980"/>
                <a:gd name="connsiteX35" fmla="*/ 199753 w 1005802"/>
                <a:gd name="connsiteY35" fmla="*/ 434429 h 716980"/>
                <a:gd name="connsiteX36" fmla="*/ 121504 w 1005802"/>
                <a:gd name="connsiteY36" fmla="*/ 331408 h 716980"/>
                <a:gd name="connsiteX37" fmla="*/ 121896 w 1005802"/>
                <a:gd name="connsiteY37" fmla="*/ 305849 h 716980"/>
                <a:gd name="connsiteX38" fmla="*/ 197787 w 1005802"/>
                <a:gd name="connsiteY38" fmla="*/ 211870 h 716980"/>
                <a:gd name="connsiteX39" fmla="*/ 224525 w 1005802"/>
                <a:gd name="connsiteY39" fmla="*/ 204792 h 716980"/>
                <a:gd name="connsiteX40" fmla="*/ 348782 w 1005802"/>
                <a:gd name="connsiteY40" fmla="*/ 256302 h 716980"/>
                <a:gd name="connsiteX41" fmla="*/ 372766 w 1005802"/>
                <a:gd name="connsiteY41" fmla="*/ 254338 h 716980"/>
                <a:gd name="connsiteX42" fmla="*/ 412088 w 1005802"/>
                <a:gd name="connsiteY42" fmla="*/ 227205 h 716980"/>
                <a:gd name="connsiteX43" fmla="*/ 421525 w 1005802"/>
                <a:gd name="connsiteY43" fmla="*/ 208725 h 716980"/>
                <a:gd name="connsiteX44" fmla="*/ 420740 w 1005802"/>
                <a:gd name="connsiteY44" fmla="*/ 194961 h 716980"/>
                <a:gd name="connsiteX45" fmla="*/ 416021 w 1005802"/>
                <a:gd name="connsiteY45" fmla="*/ 134013 h 716980"/>
                <a:gd name="connsiteX46" fmla="*/ 411301 w 1005802"/>
                <a:gd name="connsiteY46" fmla="*/ 73065 h 716980"/>
                <a:gd name="connsiteX47" fmla="*/ 424278 w 1005802"/>
                <a:gd name="connsiteY47" fmla="*/ 53011 h 716980"/>
                <a:gd name="connsiteX48" fmla="*/ 545779 w 1005802"/>
                <a:gd name="connsiteY48" fmla="*/ 12117 h 716980"/>
                <a:gd name="connsiteX49" fmla="*/ 553644 w 1005802"/>
                <a:gd name="connsiteY49" fmla="*/ 10938 h 716980"/>
                <a:gd name="connsiteX50" fmla="*/ 570161 w 1005802"/>
                <a:gd name="connsiteY50" fmla="*/ 21948 h 716980"/>
                <a:gd name="connsiteX51" fmla="*/ 646049 w 1005802"/>
                <a:gd name="connsiteY51" fmla="*/ 131655 h 716980"/>
                <a:gd name="connsiteX52" fmla="*/ 669644 w 1005802"/>
                <a:gd name="connsiteY52" fmla="*/ 143058 h 716980"/>
                <a:gd name="connsiteX53" fmla="*/ 710145 w 1005802"/>
                <a:gd name="connsiteY53" fmla="*/ 141486 h 716980"/>
                <a:gd name="connsiteX54" fmla="*/ 722727 w 1005802"/>
                <a:gd name="connsiteY54" fmla="*/ 135193 h 716980"/>
                <a:gd name="connsiteX55" fmla="*/ 727052 w 1005802"/>
                <a:gd name="connsiteY55" fmla="*/ 128902 h 716980"/>
                <a:gd name="connsiteX56" fmla="*/ 746712 w 1005802"/>
                <a:gd name="connsiteY56" fmla="*/ 92727 h 716980"/>
                <a:gd name="connsiteX57" fmla="*/ 790753 w 1005802"/>
                <a:gd name="connsiteY57" fmla="*/ 10546 h 716980"/>
                <a:gd name="connsiteX58" fmla="*/ 812773 w 1005802"/>
                <a:gd name="connsiteY58" fmla="*/ 715 h 716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005802" h="716980">
                  <a:moveTo>
                    <a:pt x="707784" y="371382"/>
                  </a:moveTo>
                  <a:cubicBezTo>
                    <a:pt x="822546" y="371382"/>
                    <a:pt x="923726" y="429527"/>
                    <a:pt x="983473" y="517965"/>
                  </a:cubicBezTo>
                  <a:lnTo>
                    <a:pt x="1005802" y="559103"/>
                  </a:lnTo>
                  <a:lnTo>
                    <a:pt x="1005802" y="716980"/>
                  </a:lnTo>
                  <a:lnTo>
                    <a:pt x="907688" y="716980"/>
                  </a:lnTo>
                  <a:lnTo>
                    <a:pt x="910338" y="703852"/>
                  </a:lnTo>
                  <a:cubicBezTo>
                    <a:pt x="910338" y="591985"/>
                    <a:pt x="819651" y="501298"/>
                    <a:pt x="707784" y="501298"/>
                  </a:cubicBezTo>
                  <a:cubicBezTo>
                    <a:pt x="595917" y="501298"/>
                    <a:pt x="505231" y="591985"/>
                    <a:pt x="505231" y="703852"/>
                  </a:cubicBezTo>
                  <a:lnTo>
                    <a:pt x="507882" y="716980"/>
                  </a:lnTo>
                  <a:lnTo>
                    <a:pt x="377966" y="716980"/>
                  </a:lnTo>
                  <a:lnTo>
                    <a:pt x="375315" y="703852"/>
                  </a:lnTo>
                  <a:cubicBezTo>
                    <a:pt x="375315" y="520233"/>
                    <a:pt x="524166" y="371382"/>
                    <a:pt x="707784" y="371382"/>
                  </a:cubicBezTo>
                  <a:close/>
                  <a:moveTo>
                    <a:pt x="812773" y="715"/>
                  </a:moveTo>
                  <a:cubicBezTo>
                    <a:pt x="855241" y="10938"/>
                    <a:pt x="897706" y="20769"/>
                    <a:pt x="940174" y="30993"/>
                  </a:cubicBezTo>
                  <a:cubicBezTo>
                    <a:pt x="949218" y="33351"/>
                    <a:pt x="954722" y="40037"/>
                    <a:pt x="955116" y="49473"/>
                  </a:cubicBezTo>
                  <a:cubicBezTo>
                    <a:pt x="955509" y="54585"/>
                    <a:pt x="955509" y="59697"/>
                    <a:pt x="955903" y="64808"/>
                  </a:cubicBezTo>
                  <a:cubicBezTo>
                    <a:pt x="957080" y="96660"/>
                    <a:pt x="957869" y="128509"/>
                    <a:pt x="959047" y="159966"/>
                  </a:cubicBezTo>
                  <a:cubicBezTo>
                    <a:pt x="959441" y="168616"/>
                    <a:pt x="959836" y="177660"/>
                    <a:pt x="960228" y="186312"/>
                  </a:cubicBezTo>
                  <a:cubicBezTo>
                    <a:pt x="960620" y="194961"/>
                    <a:pt x="964945" y="201647"/>
                    <a:pt x="972418" y="205972"/>
                  </a:cubicBezTo>
                  <a:cubicBezTo>
                    <a:pt x="981854" y="211476"/>
                    <a:pt x="991685" y="216590"/>
                    <a:pt x="1001122" y="222486"/>
                  </a:cubicBezTo>
                  <a:lnTo>
                    <a:pt x="1005802" y="223840"/>
                  </a:lnTo>
                  <a:lnTo>
                    <a:pt x="1005802" y="419617"/>
                  </a:lnTo>
                  <a:lnTo>
                    <a:pt x="999746" y="412262"/>
                  </a:lnTo>
                  <a:cubicBezTo>
                    <a:pt x="925035" y="337404"/>
                    <a:pt x="821817" y="291103"/>
                    <a:pt x="707784" y="291299"/>
                  </a:cubicBezTo>
                  <a:cubicBezTo>
                    <a:pt x="482867" y="290907"/>
                    <a:pt x="295696" y="472177"/>
                    <a:pt x="294911" y="702600"/>
                  </a:cubicBezTo>
                  <a:lnTo>
                    <a:pt x="296304" y="716980"/>
                  </a:lnTo>
                  <a:lnTo>
                    <a:pt x="38150" y="716980"/>
                  </a:lnTo>
                  <a:lnTo>
                    <a:pt x="0" y="702600"/>
                  </a:lnTo>
                  <a:cubicBezTo>
                    <a:pt x="0" y="695130"/>
                    <a:pt x="0" y="688052"/>
                    <a:pt x="0" y="680581"/>
                  </a:cubicBezTo>
                  <a:cubicBezTo>
                    <a:pt x="1180" y="667605"/>
                    <a:pt x="2359" y="655023"/>
                    <a:pt x="3538" y="642046"/>
                  </a:cubicBezTo>
                  <a:cubicBezTo>
                    <a:pt x="5899" y="616880"/>
                    <a:pt x="9437" y="591714"/>
                    <a:pt x="13369" y="566943"/>
                  </a:cubicBezTo>
                  <a:cubicBezTo>
                    <a:pt x="14548" y="558685"/>
                    <a:pt x="20447" y="552787"/>
                    <a:pt x="29099" y="551213"/>
                  </a:cubicBezTo>
                  <a:cubicBezTo>
                    <a:pt x="73925" y="542956"/>
                    <a:pt x="118358" y="535091"/>
                    <a:pt x="163184" y="526834"/>
                  </a:cubicBezTo>
                  <a:cubicBezTo>
                    <a:pt x="172621" y="525262"/>
                    <a:pt x="178912" y="520150"/>
                    <a:pt x="182844" y="511499"/>
                  </a:cubicBezTo>
                  <a:cubicBezTo>
                    <a:pt x="189530" y="494984"/>
                    <a:pt x="196608" y="478470"/>
                    <a:pt x="203291" y="462348"/>
                  </a:cubicBezTo>
                  <a:cubicBezTo>
                    <a:pt x="207618" y="452125"/>
                    <a:pt x="206437" y="443473"/>
                    <a:pt x="199753" y="434429"/>
                  </a:cubicBezTo>
                  <a:cubicBezTo>
                    <a:pt x="173408" y="400219"/>
                    <a:pt x="147455" y="365616"/>
                    <a:pt x="121504" y="331408"/>
                  </a:cubicBezTo>
                  <a:cubicBezTo>
                    <a:pt x="114818" y="322364"/>
                    <a:pt x="114818" y="314499"/>
                    <a:pt x="121896" y="305849"/>
                  </a:cubicBezTo>
                  <a:cubicBezTo>
                    <a:pt x="147062" y="274392"/>
                    <a:pt x="172228" y="243327"/>
                    <a:pt x="197787" y="211870"/>
                  </a:cubicBezTo>
                  <a:cubicBezTo>
                    <a:pt x="206044" y="202039"/>
                    <a:pt x="212730" y="200073"/>
                    <a:pt x="224525" y="204792"/>
                  </a:cubicBezTo>
                  <a:cubicBezTo>
                    <a:pt x="265813" y="222094"/>
                    <a:pt x="307099" y="239003"/>
                    <a:pt x="348782" y="256302"/>
                  </a:cubicBezTo>
                  <a:cubicBezTo>
                    <a:pt x="357039" y="259842"/>
                    <a:pt x="365294" y="259449"/>
                    <a:pt x="372766" y="254338"/>
                  </a:cubicBezTo>
                  <a:cubicBezTo>
                    <a:pt x="386135" y="245294"/>
                    <a:pt x="399112" y="236250"/>
                    <a:pt x="412088" y="227205"/>
                  </a:cubicBezTo>
                  <a:cubicBezTo>
                    <a:pt x="418379" y="222881"/>
                    <a:pt x="421525" y="216590"/>
                    <a:pt x="421525" y="208725"/>
                  </a:cubicBezTo>
                  <a:cubicBezTo>
                    <a:pt x="421525" y="204006"/>
                    <a:pt x="421132" y="199288"/>
                    <a:pt x="420740" y="194961"/>
                  </a:cubicBezTo>
                  <a:cubicBezTo>
                    <a:pt x="419166" y="174515"/>
                    <a:pt x="417592" y="154460"/>
                    <a:pt x="416021" y="134013"/>
                  </a:cubicBezTo>
                  <a:cubicBezTo>
                    <a:pt x="414447" y="113567"/>
                    <a:pt x="412875" y="93512"/>
                    <a:pt x="411301" y="73065"/>
                  </a:cubicBezTo>
                  <a:cubicBezTo>
                    <a:pt x="410514" y="63629"/>
                    <a:pt x="415234" y="56159"/>
                    <a:pt x="424278" y="53011"/>
                  </a:cubicBezTo>
                  <a:cubicBezTo>
                    <a:pt x="464779" y="39250"/>
                    <a:pt x="505280" y="25486"/>
                    <a:pt x="545779" y="12117"/>
                  </a:cubicBezTo>
                  <a:cubicBezTo>
                    <a:pt x="548532" y="11333"/>
                    <a:pt x="550893" y="10938"/>
                    <a:pt x="553644" y="10938"/>
                  </a:cubicBezTo>
                  <a:cubicBezTo>
                    <a:pt x="561114" y="11333"/>
                    <a:pt x="565834" y="16050"/>
                    <a:pt x="570161" y="21948"/>
                  </a:cubicBezTo>
                  <a:cubicBezTo>
                    <a:pt x="595325" y="58517"/>
                    <a:pt x="620885" y="95086"/>
                    <a:pt x="646049" y="131655"/>
                  </a:cubicBezTo>
                  <a:cubicBezTo>
                    <a:pt x="651948" y="139912"/>
                    <a:pt x="659813" y="143844"/>
                    <a:pt x="669644" y="143058"/>
                  </a:cubicBezTo>
                  <a:cubicBezTo>
                    <a:pt x="683013" y="141878"/>
                    <a:pt x="696774" y="141486"/>
                    <a:pt x="710145" y="141486"/>
                  </a:cubicBezTo>
                  <a:cubicBezTo>
                    <a:pt x="715649" y="141486"/>
                    <a:pt x="719581" y="139520"/>
                    <a:pt x="722727" y="135193"/>
                  </a:cubicBezTo>
                  <a:cubicBezTo>
                    <a:pt x="724299" y="133229"/>
                    <a:pt x="725872" y="130868"/>
                    <a:pt x="727052" y="128902"/>
                  </a:cubicBezTo>
                  <a:cubicBezTo>
                    <a:pt x="733737" y="116712"/>
                    <a:pt x="740028" y="104523"/>
                    <a:pt x="746712" y="92727"/>
                  </a:cubicBezTo>
                  <a:cubicBezTo>
                    <a:pt x="761262" y="65203"/>
                    <a:pt x="776205" y="38070"/>
                    <a:pt x="790753" y="10546"/>
                  </a:cubicBezTo>
                  <a:cubicBezTo>
                    <a:pt x="795472" y="1894"/>
                    <a:pt x="802942" y="-1646"/>
                    <a:pt x="812773" y="71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95B722F6-6958-46C8-9808-EB8D964E2C43}"/>
                </a:ext>
              </a:extLst>
            </p:cNvPr>
            <p:cNvSpPr/>
            <p:nvPr/>
          </p:nvSpPr>
          <p:spPr>
            <a:xfrm rot="10800000">
              <a:off x="5897822" y="928688"/>
              <a:ext cx="839355" cy="366296"/>
            </a:xfrm>
            <a:custGeom>
              <a:avLst/>
              <a:gdLst>
                <a:gd name="connsiteX0" fmla="*/ 585792 w 1177267"/>
                <a:gd name="connsiteY0" fmla="*/ 310507 h 513761"/>
                <a:gd name="connsiteX1" fmla="*/ 841921 w 1177267"/>
                <a:gd name="connsiteY1" fmla="*/ 480280 h 513761"/>
                <a:gd name="connsiteX2" fmla="*/ 848680 w 1177267"/>
                <a:gd name="connsiteY2" fmla="*/ 513761 h 513761"/>
                <a:gd name="connsiteX3" fmla="*/ 735903 w 1177267"/>
                <a:gd name="connsiteY3" fmla="*/ 513761 h 513761"/>
                <a:gd name="connsiteX4" fmla="*/ 705542 w 1177267"/>
                <a:gd name="connsiteY4" fmla="*/ 468730 h 513761"/>
                <a:gd name="connsiteX5" fmla="*/ 585792 w 1177267"/>
                <a:gd name="connsiteY5" fmla="*/ 419128 h 513761"/>
                <a:gd name="connsiteX6" fmla="*/ 466043 w 1177267"/>
                <a:gd name="connsiteY6" fmla="*/ 468730 h 513761"/>
                <a:gd name="connsiteX7" fmla="*/ 435682 w 1177267"/>
                <a:gd name="connsiteY7" fmla="*/ 513761 h 513761"/>
                <a:gd name="connsiteX8" fmla="*/ 322905 w 1177267"/>
                <a:gd name="connsiteY8" fmla="*/ 513761 h 513761"/>
                <a:gd name="connsiteX9" fmla="*/ 329665 w 1177267"/>
                <a:gd name="connsiteY9" fmla="*/ 480280 h 513761"/>
                <a:gd name="connsiteX10" fmla="*/ 585792 w 1177267"/>
                <a:gd name="connsiteY10" fmla="*/ 310507 h 513761"/>
                <a:gd name="connsiteX11" fmla="*/ 673572 w 1177267"/>
                <a:gd name="connsiteY11" fmla="*/ 598 h 513761"/>
                <a:gd name="connsiteX12" fmla="*/ 780090 w 1177267"/>
                <a:gd name="connsiteY12" fmla="*/ 25912 h 513761"/>
                <a:gd name="connsiteX13" fmla="*/ 792583 w 1177267"/>
                <a:gd name="connsiteY13" fmla="*/ 41364 h 513761"/>
                <a:gd name="connsiteX14" fmla="*/ 793241 w 1177267"/>
                <a:gd name="connsiteY14" fmla="*/ 54185 h 513761"/>
                <a:gd name="connsiteX15" fmla="*/ 795869 w 1177267"/>
                <a:gd name="connsiteY15" fmla="*/ 133746 h 513761"/>
                <a:gd name="connsiteX16" fmla="*/ 796857 w 1177267"/>
                <a:gd name="connsiteY16" fmla="*/ 155772 h 513761"/>
                <a:gd name="connsiteX17" fmla="*/ 807048 w 1177267"/>
                <a:gd name="connsiteY17" fmla="*/ 172210 h 513761"/>
                <a:gd name="connsiteX18" fmla="*/ 831047 w 1177267"/>
                <a:gd name="connsiteY18" fmla="*/ 186017 h 513761"/>
                <a:gd name="connsiteX19" fmla="*/ 854060 w 1177267"/>
                <a:gd name="connsiteY19" fmla="*/ 186017 h 513761"/>
                <a:gd name="connsiteX20" fmla="*/ 951374 w 1177267"/>
                <a:gd name="connsiteY20" fmla="*/ 131772 h 513761"/>
                <a:gd name="connsiteX21" fmla="*/ 972085 w 1177267"/>
                <a:gd name="connsiteY21" fmla="*/ 134732 h 513761"/>
                <a:gd name="connsiteX22" fmla="*/ 1047700 w 1177267"/>
                <a:gd name="connsiteY22" fmla="*/ 211990 h 513761"/>
                <a:gd name="connsiteX23" fmla="*/ 1050330 w 1177267"/>
                <a:gd name="connsiteY23" fmla="*/ 233359 h 513761"/>
                <a:gd name="connsiteX24" fmla="*/ 993784 w 1177267"/>
                <a:gd name="connsiteY24" fmla="*/ 328701 h 513761"/>
                <a:gd name="connsiteX25" fmla="*/ 993454 w 1177267"/>
                <a:gd name="connsiteY25" fmla="*/ 350726 h 513761"/>
                <a:gd name="connsiteX26" fmla="*/ 1007919 w 1177267"/>
                <a:gd name="connsiteY26" fmla="*/ 377356 h 513761"/>
                <a:gd name="connsiteX27" fmla="*/ 1024687 w 1177267"/>
                <a:gd name="connsiteY27" fmla="*/ 387876 h 513761"/>
                <a:gd name="connsiteX28" fmla="*/ 1062495 w 1177267"/>
                <a:gd name="connsiteY28" fmla="*/ 390506 h 513761"/>
                <a:gd name="connsiteX29" fmla="*/ 1139423 w 1177267"/>
                <a:gd name="connsiteY29" fmla="*/ 395438 h 513761"/>
                <a:gd name="connsiteX30" fmla="*/ 1154219 w 1177267"/>
                <a:gd name="connsiteY30" fmla="*/ 407931 h 513761"/>
                <a:gd name="connsiteX31" fmla="*/ 1177267 w 1177267"/>
                <a:gd name="connsiteY31" fmla="*/ 513761 h 513761"/>
                <a:gd name="connsiteX32" fmla="*/ 915800 w 1177267"/>
                <a:gd name="connsiteY32" fmla="*/ 513761 h 513761"/>
                <a:gd name="connsiteX33" fmla="*/ 903868 w 1177267"/>
                <a:gd name="connsiteY33" fmla="*/ 454599 h 513761"/>
                <a:gd name="connsiteX34" fmla="*/ 585792 w 1177267"/>
                <a:gd name="connsiteY34" fmla="*/ 243551 h 513761"/>
                <a:gd name="connsiteX35" fmla="*/ 268365 w 1177267"/>
                <a:gd name="connsiteY35" fmla="*/ 452380 h 513761"/>
                <a:gd name="connsiteX36" fmla="*/ 255744 w 1177267"/>
                <a:gd name="connsiteY36" fmla="*/ 513761 h 513761"/>
                <a:gd name="connsiteX37" fmla="*/ 0 w 1177267"/>
                <a:gd name="connsiteY37" fmla="*/ 513761 h 513761"/>
                <a:gd name="connsiteX38" fmla="*/ 5203 w 1177267"/>
                <a:gd name="connsiteY38" fmla="*/ 474012 h 513761"/>
                <a:gd name="connsiteX39" fmla="*/ 18354 w 1177267"/>
                <a:gd name="connsiteY39" fmla="*/ 460861 h 513761"/>
                <a:gd name="connsiteX40" fmla="*/ 130461 w 1177267"/>
                <a:gd name="connsiteY40" fmla="*/ 440478 h 513761"/>
                <a:gd name="connsiteX41" fmla="*/ 146898 w 1177267"/>
                <a:gd name="connsiteY41" fmla="*/ 427656 h 513761"/>
                <a:gd name="connsiteX42" fmla="*/ 163994 w 1177267"/>
                <a:gd name="connsiteY42" fmla="*/ 386562 h 513761"/>
                <a:gd name="connsiteX43" fmla="*/ 161036 w 1177267"/>
                <a:gd name="connsiteY43" fmla="*/ 363219 h 513761"/>
                <a:gd name="connsiteX44" fmla="*/ 95613 w 1177267"/>
                <a:gd name="connsiteY44" fmla="*/ 277085 h 513761"/>
                <a:gd name="connsiteX45" fmla="*/ 95941 w 1177267"/>
                <a:gd name="connsiteY45" fmla="*/ 255716 h 513761"/>
                <a:gd name="connsiteX46" fmla="*/ 159392 w 1177267"/>
                <a:gd name="connsiteY46" fmla="*/ 177142 h 513761"/>
                <a:gd name="connsiteX47" fmla="*/ 181747 w 1177267"/>
                <a:gd name="connsiteY47" fmla="*/ 171224 h 513761"/>
                <a:gd name="connsiteX48" fmla="*/ 285636 w 1177267"/>
                <a:gd name="connsiteY48" fmla="*/ 214290 h 513761"/>
                <a:gd name="connsiteX49" fmla="*/ 305689 w 1177267"/>
                <a:gd name="connsiteY49" fmla="*/ 212648 h 513761"/>
                <a:gd name="connsiteX50" fmla="*/ 338566 w 1177267"/>
                <a:gd name="connsiteY50" fmla="*/ 189963 h 513761"/>
                <a:gd name="connsiteX51" fmla="*/ 346455 w 1177267"/>
                <a:gd name="connsiteY51" fmla="*/ 174512 h 513761"/>
                <a:gd name="connsiteX52" fmla="*/ 345799 w 1177267"/>
                <a:gd name="connsiteY52" fmla="*/ 163004 h 513761"/>
                <a:gd name="connsiteX53" fmla="*/ 341853 w 1177267"/>
                <a:gd name="connsiteY53" fmla="*/ 112047 h 513761"/>
                <a:gd name="connsiteX54" fmla="*/ 337908 w 1177267"/>
                <a:gd name="connsiteY54" fmla="*/ 61089 h 513761"/>
                <a:gd name="connsiteX55" fmla="*/ 348757 w 1177267"/>
                <a:gd name="connsiteY55" fmla="*/ 44322 h 513761"/>
                <a:gd name="connsiteX56" fmla="*/ 450343 w 1177267"/>
                <a:gd name="connsiteY56" fmla="*/ 10131 h 513761"/>
                <a:gd name="connsiteX57" fmla="*/ 456918 w 1177267"/>
                <a:gd name="connsiteY57" fmla="*/ 9145 h 513761"/>
                <a:gd name="connsiteX58" fmla="*/ 470728 w 1177267"/>
                <a:gd name="connsiteY58" fmla="*/ 18351 h 513761"/>
                <a:gd name="connsiteX59" fmla="*/ 534177 w 1177267"/>
                <a:gd name="connsiteY59" fmla="*/ 110075 h 513761"/>
                <a:gd name="connsiteX60" fmla="*/ 553904 w 1177267"/>
                <a:gd name="connsiteY60" fmla="*/ 119608 h 513761"/>
                <a:gd name="connsiteX61" fmla="*/ 587766 w 1177267"/>
                <a:gd name="connsiteY61" fmla="*/ 118294 h 513761"/>
                <a:gd name="connsiteX62" fmla="*/ 598286 w 1177267"/>
                <a:gd name="connsiteY62" fmla="*/ 113033 h 513761"/>
                <a:gd name="connsiteX63" fmla="*/ 601902 w 1177267"/>
                <a:gd name="connsiteY63" fmla="*/ 107773 h 513761"/>
                <a:gd name="connsiteX64" fmla="*/ 618339 w 1177267"/>
                <a:gd name="connsiteY64" fmla="*/ 77528 h 513761"/>
                <a:gd name="connsiteX65" fmla="*/ 655161 w 1177267"/>
                <a:gd name="connsiteY65" fmla="*/ 8817 h 513761"/>
                <a:gd name="connsiteX66" fmla="*/ 673572 w 1177267"/>
                <a:gd name="connsiteY66" fmla="*/ 598 h 513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1177267" h="513761">
                  <a:moveTo>
                    <a:pt x="585792" y="310507"/>
                  </a:moveTo>
                  <a:cubicBezTo>
                    <a:pt x="700933" y="310507"/>
                    <a:pt x="799722" y="380511"/>
                    <a:pt x="841921" y="480280"/>
                  </a:cubicBezTo>
                  <a:lnTo>
                    <a:pt x="848680" y="513761"/>
                  </a:lnTo>
                  <a:lnTo>
                    <a:pt x="735903" y="513761"/>
                  </a:lnTo>
                  <a:lnTo>
                    <a:pt x="705542" y="468730"/>
                  </a:lnTo>
                  <a:cubicBezTo>
                    <a:pt x="674896" y="438083"/>
                    <a:pt x="632558" y="419128"/>
                    <a:pt x="585792" y="419128"/>
                  </a:cubicBezTo>
                  <a:cubicBezTo>
                    <a:pt x="539027" y="419128"/>
                    <a:pt x="496689" y="438083"/>
                    <a:pt x="466043" y="468730"/>
                  </a:cubicBezTo>
                  <a:lnTo>
                    <a:pt x="435682" y="513761"/>
                  </a:lnTo>
                  <a:lnTo>
                    <a:pt x="322905" y="513761"/>
                  </a:lnTo>
                  <a:lnTo>
                    <a:pt x="329665" y="480280"/>
                  </a:lnTo>
                  <a:cubicBezTo>
                    <a:pt x="371863" y="380511"/>
                    <a:pt x="470652" y="310507"/>
                    <a:pt x="585792" y="310507"/>
                  </a:cubicBezTo>
                  <a:close/>
                  <a:moveTo>
                    <a:pt x="673572" y="598"/>
                  </a:moveTo>
                  <a:cubicBezTo>
                    <a:pt x="709079" y="9145"/>
                    <a:pt x="744583" y="17365"/>
                    <a:pt x="780090" y="25912"/>
                  </a:cubicBezTo>
                  <a:cubicBezTo>
                    <a:pt x="787651" y="27884"/>
                    <a:pt x="792253" y="33474"/>
                    <a:pt x="792583" y="41364"/>
                  </a:cubicBezTo>
                  <a:cubicBezTo>
                    <a:pt x="792911" y="45638"/>
                    <a:pt x="792911" y="49911"/>
                    <a:pt x="793241" y="54185"/>
                  </a:cubicBezTo>
                  <a:cubicBezTo>
                    <a:pt x="794225" y="80816"/>
                    <a:pt x="794885" y="107445"/>
                    <a:pt x="795869" y="133746"/>
                  </a:cubicBezTo>
                  <a:cubicBezTo>
                    <a:pt x="796199" y="140977"/>
                    <a:pt x="796529" y="148539"/>
                    <a:pt x="796857" y="155772"/>
                  </a:cubicBezTo>
                  <a:cubicBezTo>
                    <a:pt x="797185" y="163004"/>
                    <a:pt x="800801" y="168594"/>
                    <a:pt x="807048" y="172210"/>
                  </a:cubicBezTo>
                  <a:cubicBezTo>
                    <a:pt x="814938" y="176812"/>
                    <a:pt x="823158" y="181087"/>
                    <a:pt x="831047" y="186017"/>
                  </a:cubicBezTo>
                  <a:cubicBezTo>
                    <a:pt x="838939" y="190621"/>
                    <a:pt x="846171" y="190291"/>
                    <a:pt x="854060" y="186017"/>
                  </a:cubicBezTo>
                  <a:cubicBezTo>
                    <a:pt x="886609" y="167936"/>
                    <a:pt x="918826" y="149855"/>
                    <a:pt x="951374" y="131772"/>
                  </a:cubicBezTo>
                  <a:cubicBezTo>
                    <a:pt x="958935" y="127500"/>
                    <a:pt x="966167" y="128814"/>
                    <a:pt x="972085" y="134732"/>
                  </a:cubicBezTo>
                  <a:cubicBezTo>
                    <a:pt x="997400" y="160374"/>
                    <a:pt x="1022385" y="186347"/>
                    <a:pt x="1047700" y="211990"/>
                  </a:cubicBezTo>
                  <a:cubicBezTo>
                    <a:pt x="1054275" y="218894"/>
                    <a:pt x="1055261" y="225141"/>
                    <a:pt x="1050330" y="233359"/>
                  </a:cubicBezTo>
                  <a:cubicBezTo>
                    <a:pt x="1031590" y="265250"/>
                    <a:pt x="1012523" y="296810"/>
                    <a:pt x="993784" y="328701"/>
                  </a:cubicBezTo>
                  <a:cubicBezTo>
                    <a:pt x="989510" y="335932"/>
                    <a:pt x="989180" y="343494"/>
                    <a:pt x="993454" y="350726"/>
                  </a:cubicBezTo>
                  <a:cubicBezTo>
                    <a:pt x="998386" y="359603"/>
                    <a:pt x="1002989" y="368479"/>
                    <a:pt x="1007919" y="377356"/>
                  </a:cubicBezTo>
                  <a:cubicBezTo>
                    <a:pt x="1011537" y="383932"/>
                    <a:pt x="1017125" y="387548"/>
                    <a:pt x="1024687" y="387876"/>
                  </a:cubicBezTo>
                  <a:cubicBezTo>
                    <a:pt x="1037180" y="388864"/>
                    <a:pt x="1050001" y="389520"/>
                    <a:pt x="1062495" y="390506"/>
                  </a:cubicBezTo>
                  <a:cubicBezTo>
                    <a:pt x="1088138" y="392150"/>
                    <a:pt x="1113781" y="393794"/>
                    <a:pt x="1139423" y="395438"/>
                  </a:cubicBezTo>
                  <a:cubicBezTo>
                    <a:pt x="1146657" y="395768"/>
                    <a:pt x="1152575" y="400698"/>
                    <a:pt x="1154219" y="407931"/>
                  </a:cubicBezTo>
                  <a:lnTo>
                    <a:pt x="1177267" y="513761"/>
                  </a:lnTo>
                  <a:lnTo>
                    <a:pt x="915800" y="513761"/>
                  </a:lnTo>
                  <a:lnTo>
                    <a:pt x="903868" y="454599"/>
                  </a:lnTo>
                  <a:cubicBezTo>
                    <a:pt x="851472" y="330529"/>
                    <a:pt x="728803" y="243305"/>
                    <a:pt x="585792" y="243551"/>
                  </a:cubicBezTo>
                  <a:cubicBezTo>
                    <a:pt x="444755" y="243305"/>
                    <a:pt x="321470" y="328494"/>
                    <a:pt x="268365" y="452380"/>
                  </a:cubicBezTo>
                  <a:lnTo>
                    <a:pt x="255744" y="513761"/>
                  </a:lnTo>
                  <a:lnTo>
                    <a:pt x="0" y="513761"/>
                  </a:lnTo>
                  <a:lnTo>
                    <a:pt x="5203" y="474012"/>
                  </a:lnTo>
                  <a:cubicBezTo>
                    <a:pt x="6189" y="467108"/>
                    <a:pt x="11121" y="462177"/>
                    <a:pt x="18354" y="460861"/>
                  </a:cubicBezTo>
                  <a:cubicBezTo>
                    <a:pt x="55832" y="453957"/>
                    <a:pt x="92983" y="447381"/>
                    <a:pt x="130461" y="440478"/>
                  </a:cubicBezTo>
                  <a:cubicBezTo>
                    <a:pt x="138351" y="439164"/>
                    <a:pt x="143611" y="434890"/>
                    <a:pt x="146898" y="427656"/>
                  </a:cubicBezTo>
                  <a:cubicBezTo>
                    <a:pt x="152488" y="413849"/>
                    <a:pt x="158406" y="400041"/>
                    <a:pt x="163994" y="386562"/>
                  </a:cubicBezTo>
                  <a:cubicBezTo>
                    <a:pt x="167611" y="378014"/>
                    <a:pt x="166624" y="370781"/>
                    <a:pt x="161036" y="363219"/>
                  </a:cubicBezTo>
                  <a:cubicBezTo>
                    <a:pt x="139009" y="334617"/>
                    <a:pt x="117310" y="305686"/>
                    <a:pt x="95613" y="277085"/>
                  </a:cubicBezTo>
                  <a:cubicBezTo>
                    <a:pt x="90023" y="269523"/>
                    <a:pt x="90023" y="262948"/>
                    <a:pt x="95941" y="255716"/>
                  </a:cubicBezTo>
                  <a:cubicBezTo>
                    <a:pt x="116982" y="229415"/>
                    <a:pt x="138023" y="203442"/>
                    <a:pt x="159392" y="177142"/>
                  </a:cubicBezTo>
                  <a:cubicBezTo>
                    <a:pt x="166295" y="168922"/>
                    <a:pt x="171885" y="167278"/>
                    <a:pt x="181747" y="171224"/>
                  </a:cubicBezTo>
                  <a:cubicBezTo>
                    <a:pt x="216267" y="185689"/>
                    <a:pt x="250786" y="199826"/>
                    <a:pt x="285636" y="214290"/>
                  </a:cubicBezTo>
                  <a:cubicBezTo>
                    <a:pt x="292540" y="217250"/>
                    <a:pt x="299442" y="216922"/>
                    <a:pt x="305689" y="212648"/>
                  </a:cubicBezTo>
                  <a:cubicBezTo>
                    <a:pt x="316867" y="205086"/>
                    <a:pt x="327716" y="197525"/>
                    <a:pt x="338566" y="189963"/>
                  </a:cubicBezTo>
                  <a:cubicBezTo>
                    <a:pt x="343825" y="186347"/>
                    <a:pt x="346455" y="181087"/>
                    <a:pt x="346455" y="174512"/>
                  </a:cubicBezTo>
                  <a:cubicBezTo>
                    <a:pt x="346455" y="170566"/>
                    <a:pt x="346127" y="166622"/>
                    <a:pt x="345799" y="163004"/>
                  </a:cubicBezTo>
                  <a:cubicBezTo>
                    <a:pt x="344483" y="145909"/>
                    <a:pt x="343168" y="129142"/>
                    <a:pt x="341853" y="112047"/>
                  </a:cubicBezTo>
                  <a:cubicBezTo>
                    <a:pt x="340538" y="94951"/>
                    <a:pt x="339224" y="78184"/>
                    <a:pt x="337908" y="61089"/>
                  </a:cubicBezTo>
                  <a:cubicBezTo>
                    <a:pt x="337250" y="53199"/>
                    <a:pt x="341196" y="46953"/>
                    <a:pt x="348757" y="44322"/>
                  </a:cubicBezTo>
                  <a:cubicBezTo>
                    <a:pt x="382620" y="32816"/>
                    <a:pt x="416482" y="21309"/>
                    <a:pt x="450343" y="10131"/>
                  </a:cubicBezTo>
                  <a:cubicBezTo>
                    <a:pt x="452645" y="9475"/>
                    <a:pt x="454618" y="9145"/>
                    <a:pt x="456918" y="9145"/>
                  </a:cubicBezTo>
                  <a:cubicBezTo>
                    <a:pt x="463164" y="9475"/>
                    <a:pt x="467110" y="13419"/>
                    <a:pt x="470728" y="18351"/>
                  </a:cubicBezTo>
                  <a:cubicBezTo>
                    <a:pt x="491767" y="48925"/>
                    <a:pt x="513138" y="79500"/>
                    <a:pt x="534177" y="110075"/>
                  </a:cubicBezTo>
                  <a:cubicBezTo>
                    <a:pt x="539109" y="116978"/>
                    <a:pt x="545684" y="120266"/>
                    <a:pt x="553904" y="119608"/>
                  </a:cubicBezTo>
                  <a:cubicBezTo>
                    <a:pt x="565081" y="118622"/>
                    <a:pt x="576587" y="118294"/>
                    <a:pt x="587766" y="118294"/>
                  </a:cubicBezTo>
                  <a:cubicBezTo>
                    <a:pt x="592368" y="118294"/>
                    <a:pt x="595656" y="116650"/>
                    <a:pt x="598286" y="113033"/>
                  </a:cubicBezTo>
                  <a:cubicBezTo>
                    <a:pt x="599600" y="111390"/>
                    <a:pt x="600916" y="109417"/>
                    <a:pt x="601902" y="107773"/>
                  </a:cubicBezTo>
                  <a:cubicBezTo>
                    <a:pt x="607491" y="97581"/>
                    <a:pt x="612751" y="87390"/>
                    <a:pt x="618339" y="77528"/>
                  </a:cubicBezTo>
                  <a:cubicBezTo>
                    <a:pt x="630504" y="54515"/>
                    <a:pt x="642998" y="31830"/>
                    <a:pt x="655161" y="8817"/>
                  </a:cubicBezTo>
                  <a:cubicBezTo>
                    <a:pt x="659107" y="1584"/>
                    <a:pt x="665353" y="-1376"/>
                    <a:pt x="673572" y="59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C9985CE0-E4DD-4949-880D-7DE14FC4C922}"/>
              </a:ext>
            </a:extLst>
          </p:cNvPr>
          <p:cNvSpPr/>
          <p:nvPr/>
        </p:nvSpPr>
        <p:spPr>
          <a:xfrm>
            <a:off x="1958006" y="1391479"/>
            <a:ext cx="765313" cy="934278"/>
          </a:xfrm>
          <a:custGeom>
            <a:avLst/>
            <a:gdLst>
              <a:gd name="connsiteX0" fmla="*/ 0 w 765313"/>
              <a:gd name="connsiteY0" fmla="*/ 904461 h 904461"/>
              <a:gd name="connsiteX1" fmla="*/ 765313 w 765313"/>
              <a:gd name="connsiteY1" fmla="*/ 0 h 904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5313" h="904461">
                <a:moveTo>
                  <a:pt x="0" y="904461"/>
                </a:moveTo>
                <a:lnTo>
                  <a:pt x="765313" y="0"/>
                </a:lnTo>
              </a:path>
            </a:pathLst>
          </a:cu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38507A1C-6AB6-4852-A4DD-84C38283DF47}"/>
              </a:ext>
            </a:extLst>
          </p:cNvPr>
          <p:cNvSpPr/>
          <p:nvPr/>
        </p:nvSpPr>
        <p:spPr>
          <a:xfrm flipH="1">
            <a:off x="2867351" y="1296607"/>
            <a:ext cx="887648" cy="1049039"/>
          </a:xfrm>
          <a:custGeom>
            <a:avLst/>
            <a:gdLst>
              <a:gd name="connsiteX0" fmla="*/ 0 w 765313"/>
              <a:gd name="connsiteY0" fmla="*/ 904461 h 904461"/>
              <a:gd name="connsiteX1" fmla="*/ 765313 w 765313"/>
              <a:gd name="connsiteY1" fmla="*/ 0 h 904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5313" h="904461">
                <a:moveTo>
                  <a:pt x="0" y="904461"/>
                </a:moveTo>
                <a:lnTo>
                  <a:pt x="765313" y="0"/>
                </a:lnTo>
              </a:path>
            </a:pathLst>
          </a:cu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6D036DCC-2B79-4141-9FEA-521215284776}"/>
              </a:ext>
            </a:extLst>
          </p:cNvPr>
          <p:cNvSpPr/>
          <p:nvPr/>
        </p:nvSpPr>
        <p:spPr>
          <a:xfrm>
            <a:off x="882044" y="1779271"/>
            <a:ext cx="3847806" cy="3840392"/>
          </a:xfrm>
          <a:custGeom>
            <a:avLst/>
            <a:gdLst>
              <a:gd name="connsiteX0" fmla="*/ 2538684 w 2677922"/>
              <a:gd name="connsiteY0" fmla="*/ 1897505 h 2672762"/>
              <a:gd name="connsiteX1" fmla="*/ 2456643 w 2677922"/>
              <a:gd name="connsiteY1" fmla="*/ 1879446 h 2672762"/>
              <a:gd name="connsiteX2" fmla="*/ 2389566 w 2677922"/>
              <a:gd name="connsiteY2" fmla="*/ 1863966 h 2672762"/>
              <a:gd name="connsiteX3" fmla="*/ 2354479 w 2677922"/>
              <a:gd name="connsiteY3" fmla="*/ 1874802 h 2672762"/>
              <a:gd name="connsiteX4" fmla="*/ 2312170 w 2677922"/>
              <a:gd name="connsiteY4" fmla="*/ 1950651 h 2672762"/>
              <a:gd name="connsiteX5" fmla="*/ 2322489 w 2677922"/>
              <a:gd name="connsiteY5" fmla="*/ 1983157 h 2672762"/>
              <a:gd name="connsiteX6" fmla="*/ 2412785 w 2677922"/>
              <a:gd name="connsiteY6" fmla="*/ 2080161 h 2672762"/>
              <a:gd name="connsiteX7" fmla="*/ 2418461 w 2677922"/>
              <a:gd name="connsiteY7" fmla="*/ 2146722 h 2672762"/>
              <a:gd name="connsiteX8" fmla="*/ 2414849 w 2677922"/>
              <a:gd name="connsiteY8" fmla="*/ 2151882 h 2672762"/>
              <a:gd name="connsiteX9" fmla="*/ 2324037 w 2677922"/>
              <a:gd name="connsiteY9" fmla="*/ 2174585 h 2672762"/>
              <a:gd name="connsiteX10" fmla="*/ 2219294 w 2677922"/>
              <a:gd name="connsiteY10" fmla="*/ 2118859 h 2672762"/>
              <a:gd name="connsiteX11" fmla="*/ 2178531 w 2677922"/>
              <a:gd name="connsiteY11" fmla="*/ 2120407 h 2672762"/>
              <a:gd name="connsiteX12" fmla="*/ 2125386 w 2677922"/>
              <a:gd name="connsiteY12" fmla="*/ 2172521 h 2672762"/>
              <a:gd name="connsiteX13" fmla="*/ 2122806 w 2677922"/>
              <a:gd name="connsiteY13" fmla="*/ 2217411 h 2672762"/>
              <a:gd name="connsiteX14" fmla="*/ 2184723 w 2677922"/>
              <a:gd name="connsiteY14" fmla="*/ 2334538 h 2672762"/>
              <a:gd name="connsiteX15" fmla="*/ 2174404 w 2677922"/>
              <a:gd name="connsiteY15" fmla="*/ 2395423 h 2672762"/>
              <a:gd name="connsiteX16" fmla="*/ 2164084 w 2677922"/>
              <a:gd name="connsiteY16" fmla="*/ 2404711 h 2672762"/>
              <a:gd name="connsiteX17" fmla="*/ 2075336 w 2677922"/>
              <a:gd name="connsiteY17" fmla="*/ 2401615 h 2672762"/>
              <a:gd name="connsiteX18" fmla="*/ 1988652 w 2677922"/>
              <a:gd name="connsiteY18" fmla="*/ 2320606 h 2672762"/>
              <a:gd name="connsiteX19" fmla="*/ 1944277 w 2677922"/>
              <a:gd name="connsiteY19" fmla="*/ 2311835 h 2672762"/>
              <a:gd name="connsiteX20" fmla="*/ 1883392 w 2677922"/>
              <a:gd name="connsiteY20" fmla="*/ 2346405 h 2672762"/>
              <a:gd name="connsiteX21" fmla="*/ 1868429 w 2677922"/>
              <a:gd name="connsiteY21" fmla="*/ 2391811 h 2672762"/>
              <a:gd name="connsiteX22" fmla="*/ 1899388 w 2677922"/>
              <a:gd name="connsiteY22" fmla="*/ 2526997 h 2672762"/>
              <a:gd name="connsiteX23" fmla="*/ 1879264 w 2677922"/>
              <a:gd name="connsiteY23" fmla="*/ 2571887 h 2672762"/>
              <a:gd name="connsiteX24" fmla="*/ 1841082 w 2677922"/>
              <a:gd name="connsiteY24" fmla="*/ 2588915 h 2672762"/>
              <a:gd name="connsiteX25" fmla="*/ 1782777 w 2677922"/>
              <a:gd name="connsiteY25" fmla="*/ 2568276 h 2672762"/>
              <a:gd name="connsiteX26" fmla="*/ 1715184 w 2677922"/>
              <a:gd name="connsiteY26" fmla="*/ 2459404 h 2672762"/>
              <a:gd name="connsiteX27" fmla="*/ 1664618 w 2677922"/>
              <a:gd name="connsiteY27" fmla="*/ 2435669 h 2672762"/>
              <a:gd name="connsiteX28" fmla="*/ 1610440 w 2677922"/>
              <a:gd name="connsiteY28" fmla="*/ 2450117 h 2672762"/>
              <a:gd name="connsiteX29" fmla="*/ 1577418 w 2677922"/>
              <a:gd name="connsiteY29" fmla="*/ 2495007 h 2672762"/>
              <a:gd name="connsiteX30" fmla="*/ 1573806 w 2677922"/>
              <a:gd name="connsiteY30" fmla="*/ 2616777 h 2672762"/>
              <a:gd name="connsiteX31" fmla="*/ 1526852 w 2677922"/>
              <a:gd name="connsiteY31" fmla="*/ 2672503 h 2672762"/>
              <a:gd name="connsiteX32" fmla="*/ 1497441 w 2677922"/>
              <a:gd name="connsiteY32" fmla="*/ 2676115 h 2672762"/>
              <a:gd name="connsiteX33" fmla="*/ 1449972 w 2677922"/>
              <a:gd name="connsiteY33" fmla="*/ 2644124 h 2672762"/>
              <a:gd name="connsiteX34" fmla="*/ 1410241 w 2677922"/>
              <a:gd name="connsiteY34" fmla="*/ 2514614 h 2672762"/>
              <a:gd name="connsiteX35" fmla="*/ 1373091 w 2677922"/>
              <a:gd name="connsiteY35" fmla="*/ 2482623 h 2672762"/>
              <a:gd name="connsiteX36" fmla="*/ 1304982 w 2677922"/>
              <a:gd name="connsiteY36" fmla="*/ 2483139 h 2672762"/>
              <a:gd name="connsiteX37" fmla="*/ 1271959 w 2677922"/>
              <a:gd name="connsiteY37" fmla="*/ 2511518 h 2672762"/>
              <a:gd name="connsiteX38" fmla="*/ 1234293 w 2677922"/>
              <a:gd name="connsiteY38" fmla="*/ 2633805 h 2672762"/>
              <a:gd name="connsiteX39" fmla="*/ 1170828 w 2677922"/>
              <a:gd name="connsiteY39" fmla="*/ 2674567 h 2672762"/>
              <a:gd name="connsiteX40" fmla="*/ 1106847 w 2677922"/>
              <a:gd name="connsiteY40" fmla="*/ 2602330 h 2672762"/>
              <a:gd name="connsiteX41" fmla="*/ 1103751 w 2677922"/>
              <a:gd name="connsiteY41" fmla="*/ 2491395 h 2672762"/>
              <a:gd name="connsiteX42" fmla="*/ 1080532 w 2677922"/>
              <a:gd name="connsiteY42" fmla="*/ 2454244 h 2672762"/>
              <a:gd name="connsiteX43" fmla="*/ 1005199 w 2677922"/>
              <a:gd name="connsiteY43" fmla="*/ 2435153 h 2672762"/>
              <a:gd name="connsiteX44" fmla="*/ 969080 w 2677922"/>
              <a:gd name="connsiteY44" fmla="*/ 2454244 h 2672762"/>
              <a:gd name="connsiteX45" fmla="*/ 900456 w 2677922"/>
              <a:gd name="connsiteY45" fmla="*/ 2564148 h 2672762"/>
              <a:gd name="connsiteX46" fmla="*/ 836474 w 2677922"/>
              <a:gd name="connsiteY46" fmla="*/ 2587367 h 2672762"/>
              <a:gd name="connsiteX47" fmla="*/ 831830 w 2677922"/>
              <a:gd name="connsiteY47" fmla="*/ 2585819 h 2672762"/>
              <a:gd name="connsiteX48" fmla="*/ 785392 w 2677922"/>
              <a:gd name="connsiteY48" fmla="*/ 2504810 h 2672762"/>
              <a:gd name="connsiteX49" fmla="*/ 811707 w 2677922"/>
              <a:gd name="connsiteY49" fmla="*/ 2390779 h 2672762"/>
              <a:gd name="connsiteX50" fmla="*/ 794680 w 2677922"/>
              <a:gd name="connsiteY50" fmla="*/ 2344341 h 2672762"/>
              <a:gd name="connsiteX51" fmla="*/ 739470 w 2677922"/>
              <a:gd name="connsiteY51" fmla="*/ 2312351 h 2672762"/>
              <a:gd name="connsiteX52" fmla="*/ 689421 w 2677922"/>
              <a:gd name="connsiteY52" fmla="*/ 2321638 h 2672762"/>
              <a:gd name="connsiteX53" fmla="*/ 596029 w 2677922"/>
              <a:gd name="connsiteY53" fmla="*/ 2408838 h 2672762"/>
              <a:gd name="connsiteX54" fmla="*/ 530500 w 2677922"/>
              <a:gd name="connsiteY54" fmla="*/ 2415030 h 2672762"/>
              <a:gd name="connsiteX55" fmla="*/ 521212 w 2677922"/>
              <a:gd name="connsiteY55" fmla="*/ 2408838 h 2672762"/>
              <a:gd name="connsiteX56" fmla="*/ 500573 w 2677922"/>
              <a:gd name="connsiteY56" fmla="*/ 2322670 h 2672762"/>
              <a:gd name="connsiteX57" fmla="*/ 556298 w 2677922"/>
              <a:gd name="connsiteY57" fmla="*/ 2217927 h 2672762"/>
              <a:gd name="connsiteX58" fmla="*/ 552171 w 2677922"/>
              <a:gd name="connsiteY58" fmla="*/ 2168909 h 2672762"/>
              <a:gd name="connsiteX59" fmla="*/ 505733 w 2677922"/>
              <a:gd name="connsiteY59" fmla="*/ 2122987 h 2672762"/>
              <a:gd name="connsiteX60" fmla="*/ 457747 w 2677922"/>
              <a:gd name="connsiteY60" fmla="*/ 2119375 h 2672762"/>
              <a:gd name="connsiteX61" fmla="*/ 341652 w 2677922"/>
              <a:gd name="connsiteY61" fmla="*/ 2180777 h 2672762"/>
              <a:gd name="connsiteX62" fmla="*/ 278187 w 2677922"/>
              <a:gd name="connsiteY62" fmla="*/ 2168909 h 2672762"/>
              <a:gd name="connsiteX63" fmla="*/ 274059 w 2677922"/>
              <a:gd name="connsiteY63" fmla="*/ 2164265 h 2672762"/>
              <a:gd name="connsiteX64" fmla="*/ 276639 w 2677922"/>
              <a:gd name="connsiteY64" fmla="*/ 2069325 h 2672762"/>
              <a:gd name="connsiteX65" fmla="*/ 354551 w 2677922"/>
              <a:gd name="connsiteY65" fmla="*/ 1986253 h 2672762"/>
              <a:gd name="connsiteX66" fmla="*/ 363839 w 2677922"/>
              <a:gd name="connsiteY66" fmla="*/ 1940847 h 2672762"/>
              <a:gd name="connsiteX67" fmla="*/ 328237 w 2677922"/>
              <a:gd name="connsiteY67" fmla="*/ 1878930 h 2672762"/>
              <a:gd name="connsiteX68" fmla="*/ 283347 w 2677922"/>
              <a:gd name="connsiteY68" fmla="*/ 1866030 h 2672762"/>
              <a:gd name="connsiteX69" fmla="*/ 170864 w 2677922"/>
              <a:gd name="connsiteY69" fmla="*/ 1891829 h 2672762"/>
              <a:gd name="connsiteX70" fmla="*/ 155900 w 2677922"/>
              <a:gd name="connsiteY70" fmla="*/ 1895441 h 2672762"/>
              <a:gd name="connsiteX71" fmla="*/ 100175 w 2677922"/>
              <a:gd name="connsiteY71" fmla="*/ 1868094 h 2672762"/>
              <a:gd name="connsiteX72" fmla="*/ 87275 w 2677922"/>
              <a:gd name="connsiteY72" fmla="*/ 1838168 h 2672762"/>
              <a:gd name="connsiteX73" fmla="*/ 107915 w 2677922"/>
              <a:gd name="connsiteY73" fmla="*/ 1779862 h 2672762"/>
              <a:gd name="connsiteX74" fmla="*/ 213690 w 2677922"/>
              <a:gd name="connsiteY74" fmla="*/ 1713817 h 2672762"/>
              <a:gd name="connsiteX75" fmla="*/ 238972 w 2677922"/>
              <a:gd name="connsiteY75" fmla="*/ 1654480 h 2672762"/>
              <a:gd name="connsiteX76" fmla="*/ 222977 w 2677922"/>
              <a:gd name="connsiteY76" fmla="*/ 1600818 h 2672762"/>
              <a:gd name="connsiteX77" fmla="*/ 184279 w 2677922"/>
              <a:gd name="connsiteY77" fmla="*/ 1575019 h 2672762"/>
              <a:gd name="connsiteX78" fmla="*/ 59413 w 2677922"/>
              <a:gd name="connsiteY78" fmla="*/ 1571407 h 2672762"/>
              <a:gd name="connsiteX79" fmla="*/ 3687 w 2677922"/>
              <a:gd name="connsiteY79" fmla="*/ 1524453 h 2672762"/>
              <a:gd name="connsiteX80" fmla="*/ 1623 w 2677922"/>
              <a:gd name="connsiteY80" fmla="*/ 1513618 h 2672762"/>
              <a:gd name="connsiteX81" fmla="*/ 48577 w 2677922"/>
              <a:gd name="connsiteY81" fmla="*/ 1442413 h 2672762"/>
              <a:gd name="connsiteX82" fmla="*/ 160544 w 2677922"/>
              <a:gd name="connsiteY82" fmla="*/ 1408358 h 2672762"/>
              <a:gd name="connsiteX83" fmla="*/ 194083 w 2677922"/>
              <a:gd name="connsiteY83" fmla="*/ 1370692 h 2672762"/>
              <a:gd name="connsiteX84" fmla="*/ 192534 w 2677922"/>
              <a:gd name="connsiteY84" fmla="*/ 1298971 h 2672762"/>
              <a:gd name="connsiteX85" fmla="*/ 166220 w 2677922"/>
              <a:gd name="connsiteY85" fmla="*/ 1269560 h 2672762"/>
              <a:gd name="connsiteX86" fmla="*/ 47029 w 2677922"/>
              <a:gd name="connsiteY86" fmla="*/ 1232926 h 2672762"/>
              <a:gd name="connsiteX87" fmla="*/ 1623 w 2677922"/>
              <a:gd name="connsiteY87" fmla="*/ 1166881 h 2672762"/>
              <a:gd name="connsiteX88" fmla="*/ 6267 w 2677922"/>
              <a:gd name="connsiteY88" fmla="*/ 1139534 h 2672762"/>
              <a:gd name="connsiteX89" fmla="*/ 49093 w 2677922"/>
              <a:gd name="connsiteY89" fmla="*/ 1105480 h 2672762"/>
              <a:gd name="connsiteX90" fmla="*/ 164672 w 2677922"/>
              <a:gd name="connsiteY90" fmla="*/ 1101868 h 2672762"/>
              <a:gd name="connsiteX91" fmla="*/ 181699 w 2677922"/>
              <a:gd name="connsiteY91" fmla="*/ 1101352 h 2672762"/>
              <a:gd name="connsiteX92" fmla="*/ 227621 w 2677922"/>
              <a:gd name="connsiteY92" fmla="*/ 1065233 h 2672762"/>
              <a:gd name="connsiteX93" fmla="*/ 241036 w 2677922"/>
              <a:gd name="connsiteY93" fmla="*/ 1014152 h 2672762"/>
              <a:gd name="connsiteX94" fmla="*/ 219366 w 2677922"/>
              <a:gd name="connsiteY94" fmla="*/ 965650 h 2672762"/>
              <a:gd name="connsiteX95" fmla="*/ 113590 w 2677922"/>
              <a:gd name="connsiteY95" fmla="*/ 899605 h 2672762"/>
              <a:gd name="connsiteX96" fmla="*/ 89855 w 2677922"/>
              <a:gd name="connsiteY96" fmla="*/ 832012 h 2672762"/>
              <a:gd name="connsiteX97" fmla="*/ 104818 w 2677922"/>
              <a:gd name="connsiteY97" fmla="*/ 799505 h 2672762"/>
              <a:gd name="connsiteX98" fmla="*/ 151256 w 2677922"/>
              <a:gd name="connsiteY98" fmla="*/ 779898 h 2672762"/>
              <a:gd name="connsiteX99" fmla="*/ 283347 w 2677922"/>
              <a:gd name="connsiteY99" fmla="*/ 810341 h 2672762"/>
              <a:gd name="connsiteX100" fmla="*/ 331332 w 2677922"/>
              <a:gd name="connsiteY100" fmla="*/ 794345 h 2672762"/>
              <a:gd name="connsiteX101" fmla="*/ 363839 w 2677922"/>
              <a:gd name="connsiteY101" fmla="*/ 737588 h 2672762"/>
              <a:gd name="connsiteX102" fmla="*/ 354551 w 2677922"/>
              <a:gd name="connsiteY102" fmla="*/ 689086 h 2672762"/>
              <a:gd name="connsiteX103" fmla="*/ 266835 w 2677922"/>
              <a:gd name="connsiteY103" fmla="*/ 595694 h 2672762"/>
              <a:gd name="connsiteX104" fmla="*/ 261675 w 2677922"/>
              <a:gd name="connsiteY104" fmla="*/ 529133 h 2672762"/>
              <a:gd name="connsiteX105" fmla="*/ 270447 w 2677922"/>
              <a:gd name="connsiteY105" fmla="*/ 516233 h 2672762"/>
              <a:gd name="connsiteX106" fmla="*/ 349907 w 2677922"/>
              <a:gd name="connsiteY106" fmla="*/ 498690 h 2672762"/>
              <a:gd name="connsiteX107" fmla="*/ 457231 w 2677922"/>
              <a:gd name="connsiteY107" fmla="*/ 555964 h 2672762"/>
              <a:gd name="connsiteX108" fmla="*/ 507797 w 2677922"/>
              <a:gd name="connsiteY108" fmla="*/ 551320 h 2672762"/>
              <a:gd name="connsiteX109" fmla="*/ 551139 w 2677922"/>
              <a:gd name="connsiteY109" fmla="*/ 508494 h 2672762"/>
              <a:gd name="connsiteX110" fmla="*/ 556815 w 2677922"/>
              <a:gd name="connsiteY110" fmla="*/ 456896 h 2672762"/>
              <a:gd name="connsiteX111" fmla="*/ 494381 w 2677922"/>
              <a:gd name="connsiteY111" fmla="*/ 339769 h 2672762"/>
              <a:gd name="connsiteX112" fmla="*/ 505217 w 2677922"/>
              <a:gd name="connsiteY112" fmla="*/ 280432 h 2672762"/>
              <a:gd name="connsiteX113" fmla="*/ 537723 w 2677922"/>
              <a:gd name="connsiteY113" fmla="*/ 256181 h 2672762"/>
              <a:gd name="connsiteX114" fmla="*/ 590353 w 2677922"/>
              <a:gd name="connsiteY114" fmla="*/ 261857 h 2672762"/>
              <a:gd name="connsiteX115" fmla="*/ 679617 w 2677922"/>
              <a:gd name="connsiteY115" fmla="*/ 344929 h 2672762"/>
              <a:gd name="connsiteX116" fmla="*/ 754950 w 2677922"/>
              <a:gd name="connsiteY116" fmla="*/ 355765 h 2672762"/>
              <a:gd name="connsiteX117" fmla="*/ 797260 w 2677922"/>
              <a:gd name="connsiteY117" fmla="*/ 329450 h 2672762"/>
              <a:gd name="connsiteX118" fmla="*/ 811707 w 2677922"/>
              <a:gd name="connsiteY118" fmla="*/ 285076 h 2672762"/>
              <a:gd name="connsiteX119" fmla="*/ 781781 w 2677922"/>
              <a:gd name="connsiteY119" fmla="*/ 156081 h 2672762"/>
              <a:gd name="connsiteX120" fmla="*/ 807064 w 2677922"/>
              <a:gd name="connsiteY120" fmla="*/ 100872 h 2672762"/>
              <a:gd name="connsiteX121" fmla="*/ 841634 w 2677922"/>
              <a:gd name="connsiteY121" fmla="*/ 86424 h 2672762"/>
              <a:gd name="connsiteX122" fmla="*/ 896328 w 2677922"/>
              <a:gd name="connsiteY122" fmla="*/ 106031 h 2672762"/>
              <a:gd name="connsiteX123" fmla="*/ 965469 w 2677922"/>
              <a:gd name="connsiteY123" fmla="*/ 217483 h 2672762"/>
              <a:gd name="connsiteX124" fmla="*/ 1013455 w 2677922"/>
              <a:gd name="connsiteY124" fmla="*/ 240702 h 2672762"/>
              <a:gd name="connsiteX125" fmla="*/ 1077952 w 2677922"/>
              <a:gd name="connsiteY125" fmla="*/ 222642 h 2672762"/>
              <a:gd name="connsiteX126" fmla="*/ 1101687 w 2677922"/>
              <a:gd name="connsiteY126" fmla="*/ 188072 h 2672762"/>
              <a:gd name="connsiteX127" fmla="*/ 1106847 w 2677922"/>
              <a:gd name="connsiteY127" fmla="*/ 53918 h 2672762"/>
              <a:gd name="connsiteX128" fmla="*/ 1145029 w 2677922"/>
              <a:gd name="connsiteY128" fmla="*/ 4900 h 2672762"/>
              <a:gd name="connsiteX129" fmla="*/ 1158960 w 2677922"/>
              <a:gd name="connsiteY129" fmla="*/ 1804 h 2672762"/>
              <a:gd name="connsiteX130" fmla="*/ 1235841 w 2677922"/>
              <a:gd name="connsiteY130" fmla="*/ 48758 h 2672762"/>
              <a:gd name="connsiteX131" fmla="*/ 1269895 w 2677922"/>
              <a:gd name="connsiteY131" fmla="*/ 162273 h 2672762"/>
              <a:gd name="connsiteX132" fmla="*/ 1303434 w 2677922"/>
              <a:gd name="connsiteY132" fmla="*/ 192716 h 2672762"/>
              <a:gd name="connsiteX133" fmla="*/ 1376702 w 2677922"/>
              <a:gd name="connsiteY133" fmla="*/ 192716 h 2672762"/>
              <a:gd name="connsiteX134" fmla="*/ 1409209 w 2677922"/>
              <a:gd name="connsiteY134" fmla="*/ 163305 h 2672762"/>
              <a:gd name="connsiteX135" fmla="*/ 1447392 w 2677922"/>
              <a:gd name="connsiteY135" fmla="*/ 37922 h 2672762"/>
              <a:gd name="connsiteX136" fmla="*/ 1499505 w 2677922"/>
              <a:gd name="connsiteY136" fmla="*/ 256 h 2672762"/>
              <a:gd name="connsiteX137" fmla="*/ 1513436 w 2677922"/>
              <a:gd name="connsiteY137" fmla="*/ 772 h 2672762"/>
              <a:gd name="connsiteX138" fmla="*/ 1573290 w 2677922"/>
              <a:gd name="connsiteY138" fmla="*/ 65269 h 2672762"/>
              <a:gd name="connsiteX139" fmla="*/ 1576902 w 2677922"/>
              <a:gd name="connsiteY139" fmla="*/ 185492 h 2672762"/>
              <a:gd name="connsiteX140" fmla="*/ 1598057 w 2677922"/>
              <a:gd name="connsiteY140" fmla="*/ 220578 h 2672762"/>
              <a:gd name="connsiteX141" fmla="*/ 1674422 w 2677922"/>
              <a:gd name="connsiteY141" fmla="*/ 240702 h 2672762"/>
              <a:gd name="connsiteX142" fmla="*/ 1710540 w 2677922"/>
              <a:gd name="connsiteY142" fmla="*/ 221610 h 2672762"/>
              <a:gd name="connsiteX143" fmla="*/ 1779165 w 2677922"/>
              <a:gd name="connsiteY143" fmla="*/ 111707 h 2672762"/>
              <a:gd name="connsiteX144" fmla="*/ 1845726 w 2677922"/>
              <a:gd name="connsiteY144" fmla="*/ 88488 h 2672762"/>
              <a:gd name="connsiteX145" fmla="*/ 1857594 w 2677922"/>
              <a:gd name="connsiteY145" fmla="*/ 92616 h 2672762"/>
              <a:gd name="connsiteX146" fmla="*/ 1895260 w 2677922"/>
              <a:gd name="connsiteY146" fmla="*/ 166401 h 2672762"/>
              <a:gd name="connsiteX147" fmla="*/ 1868429 w 2677922"/>
              <a:gd name="connsiteY147" fmla="*/ 281980 h 2672762"/>
              <a:gd name="connsiteX148" fmla="*/ 1887004 w 2677922"/>
              <a:gd name="connsiteY148" fmla="*/ 332030 h 2672762"/>
              <a:gd name="connsiteX149" fmla="*/ 1946857 w 2677922"/>
              <a:gd name="connsiteY149" fmla="*/ 365052 h 2672762"/>
              <a:gd name="connsiteX150" fmla="*/ 1986588 w 2677922"/>
              <a:gd name="connsiteY150" fmla="*/ 355765 h 2672762"/>
              <a:gd name="connsiteX151" fmla="*/ 2081528 w 2677922"/>
              <a:gd name="connsiteY151" fmla="*/ 267532 h 2672762"/>
              <a:gd name="connsiteX152" fmla="*/ 2151701 w 2677922"/>
              <a:gd name="connsiteY152" fmla="*/ 261857 h 2672762"/>
              <a:gd name="connsiteX153" fmla="*/ 2155312 w 2677922"/>
              <a:gd name="connsiteY153" fmla="*/ 264437 h 2672762"/>
              <a:gd name="connsiteX154" fmla="*/ 2177500 w 2677922"/>
              <a:gd name="connsiteY154" fmla="*/ 353701 h 2672762"/>
              <a:gd name="connsiteX155" fmla="*/ 2122290 w 2677922"/>
              <a:gd name="connsiteY155" fmla="*/ 456896 h 2672762"/>
              <a:gd name="connsiteX156" fmla="*/ 2126934 w 2677922"/>
              <a:gd name="connsiteY156" fmla="*/ 505914 h 2672762"/>
              <a:gd name="connsiteX157" fmla="*/ 2173372 w 2677922"/>
              <a:gd name="connsiteY157" fmla="*/ 551836 h 2672762"/>
              <a:gd name="connsiteX158" fmla="*/ 2219810 w 2677922"/>
              <a:gd name="connsiteY158" fmla="*/ 555964 h 2672762"/>
              <a:gd name="connsiteX159" fmla="*/ 2336937 w 2677922"/>
              <a:gd name="connsiteY159" fmla="*/ 494046 h 2672762"/>
              <a:gd name="connsiteX160" fmla="*/ 2400917 w 2677922"/>
              <a:gd name="connsiteY160" fmla="*/ 507462 h 2672762"/>
              <a:gd name="connsiteX161" fmla="*/ 2420525 w 2677922"/>
              <a:gd name="connsiteY161" fmla="*/ 533777 h 2672762"/>
              <a:gd name="connsiteX162" fmla="*/ 2415365 w 2677922"/>
              <a:gd name="connsiteY162" fmla="*/ 591566 h 2672762"/>
              <a:gd name="connsiteX163" fmla="*/ 2321973 w 2677922"/>
              <a:gd name="connsiteY163" fmla="*/ 692182 h 2672762"/>
              <a:gd name="connsiteX164" fmla="*/ 2313718 w 2677922"/>
              <a:gd name="connsiteY164" fmla="*/ 733460 h 2672762"/>
              <a:gd name="connsiteX165" fmla="*/ 2349320 w 2677922"/>
              <a:gd name="connsiteY165" fmla="*/ 795377 h 2672762"/>
              <a:gd name="connsiteX166" fmla="*/ 2394726 w 2677922"/>
              <a:gd name="connsiteY166" fmla="*/ 810341 h 2672762"/>
              <a:gd name="connsiteX167" fmla="*/ 2526816 w 2677922"/>
              <a:gd name="connsiteY167" fmla="*/ 780414 h 2672762"/>
              <a:gd name="connsiteX168" fmla="*/ 2575834 w 2677922"/>
              <a:gd name="connsiteY168" fmla="*/ 803117 h 2672762"/>
              <a:gd name="connsiteX169" fmla="*/ 2591313 w 2677922"/>
              <a:gd name="connsiteY169" fmla="*/ 838719 h 2672762"/>
              <a:gd name="connsiteX170" fmla="*/ 2570158 w 2677922"/>
              <a:gd name="connsiteY170" fmla="*/ 896509 h 2672762"/>
              <a:gd name="connsiteX171" fmla="*/ 2461287 w 2677922"/>
              <a:gd name="connsiteY171" fmla="*/ 964102 h 2672762"/>
              <a:gd name="connsiteX172" fmla="*/ 2438068 w 2677922"/>
              <a:gd name="connsiteY172" fmla="*/ 1014668 h 2672762"/>
              <a:gd name="connsiteX173" fmla="*/ 2454063 w 2677922"/>
              <a:gd name="connsiteY173" fmla="*/ 1073489 h 2672762"/>
              <a:gd name="connsiteX174" fmla="*/ 2492762 w 2677922"/>
              <a:gd name="connsiteY174" fmla="*/ 1100836 h 2672762"/>
              <a:gd name="connsiteX175" fmla="*/ 2628464 w 2677922"/>
              <a:gd name="connsiteY175" fmla="*/ 1105996 h 2672762"/>
              <a:gd name="connsiteX176" fmla="*/ 2672322 w 2677922"/>
              <a:gd name="connsiteY176" fmla="*/ 1140566 h 2672762"/>
              <a:gd name="connsiteX177" fmla="*/ 2677998 w 2677922"/>
              <a:gd name="connsiteY177" fmla="*/ 1182360 h 2672762"/>
              <a:gd name="connsiteX178" fmla="*/ 2644459 w 2677922"/>
              <a:gd name="connsiteY178" fmla="*/ 1229830 h 2672762"/>
              <a:gd name="connsiteX179" fmla="*/ 2522172 w 2677922"/>
              <a:gd name="connsiteY179" fmla="*/ 1267497 h 2672762"/>
              <a:gd name="connsiteX180" fmla="*/ 2483990 w 2677922"/>
              <a:gd name="connsiteY180" fmla="*/ 1315998 h 2672762"/>
              <a:gd name="connsiteX181" fmla="*/ 2486570 w 2677922"/>
              <a:gd name="connsiteY181" fmla="*/ 1379980 h 2672762"/>
              <a:gd name="connsiteX182" fmla="*/ 2512885 w 2677922"/>
              <a:gd name="connsiteY182" fmla="*/ 1407842 h 2672762"/>
              <a:gd name="connsiteX183" fmla="*/ 2641363 w 2677922"/>
              <a:gd name="connsiteY183" fmla="*/ 1447057 h 2672762"/>
              <a:gd name="connsiteX184" fmla="*/ 2677998 w 2677922"/>
              <a:gd name="connsiteY184" fmla="*/ 1498138 h 2672762"/>
              <a:gd name="connsiteX185" fmla="*/ 2677998 w 2677922"/>
              <a:gd name="connsiteY185" fmla="*/ 1507426 h 2672762"/>
              <a:gd name="connsiteX186" fmla="*/ 2611952 w 2677922"/>
              <a:gd name="connsiteY186" fmla="*/ 1572955 h 2672762"/>
              <a:gd name="connsiteX187" fmla="*/ 2490182 w 2677922"/>
              <a:gd name="connsiteY187" fmla="*/ 1576567 h 2672762"/>
              <a:gd name="connsiteX188" fmla="*/ 2457675 w 2677922"/>
              <a:gd name="connsiteY188" fmla="*/ 1596690 h 2672762"/>
              <a:gd name="connsiteX189" fmla="*/ 2437036 w 2677922"/>
              <a:gd name="connsiteY189" fmla="*/ 1673055 h 2672762"/>
              <a:gd name="connsiteX190" fmla="*/ 2457159 w 2677922"/>
              <a:gd name="connsiteY190" fmla="*/ 1710205 h 2672762"/>
              <a:gd name="connsiteX191" fmla="*/ 2564483 w 2677922"/>
              <a:gd name="connsiteY191" fmla="*/ 1777282 h 2672762"/>
              <a:gd name="connsiteX192" fmla="*/ 2588733 w 2677922"/>
              <a:gd name="connsiteY192" fmla="*/ 1845907 h 2672762"/>
              <a:gd name="connsiteX193" fmla="*/ 2571706 w 2677922"/>
              <a:gd name="connsiteY193" fmla="*/ 1880994 h 2672762"/>
              <a:gd name="connsiteX194" fmla="*/ 2538684 w 2677922"/>
              <a:gd name="connsiteY194" fmla="*/ 1897505 h 2672762"/>
              <a:gd name="connsiteX195" fmla="*/ 1338521 w 2677922"/>
              <a:gd name="connsiteY195" fmla="*/ 2312867 h 2672762"/>
              <a:gd name="connsiteX196" fmla="*/ 2316814 w 2677922"/>
              <a:gd name="connsiteY196" fmla="*/ 1335605 h 2672762"/>
              <a:gd name="connsiteX197" fmla="*/ 1340068 w 2677922"/>
              <a:gd name="connsiteY197" fmla="*/ 359376 h 2672762"/>
              <a:gd name="connsiteX198" fmla="*/ 361775 w 2677922"/>
              <a:gd name="connsiteY198" fmla="*/ 1331994 h 2672762"/>
              <a:gd name="connsiteX199" fmla="*/ 1338521 w 2677922"/>
              <a:gd name="connsiteY199" fmla="*/ 2312867 h 267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2677922" h="2672762">
                <a:moveTo>
                  <a:pt x="2538684" y="1897505"/>
                </a:moveTo>
                <a:cubicBezTo>
                  <a:pt x="2511337" y="1891313"/>
                  <a:pt x="2483990" y="1885121"/>
                  <a:pt x="2456643" y="1879446"/>
                </a:cubicBezTo>
                <a:cubicBezTo>
                  <a:pt x="2434456" y="1874286"/>
                  <a:pt x="2411753" y="1869642"/>
                  <a:pt x="2389566" y="1863966"/>
                </a:cubicBezTo>
                <a:cubicBezTo>
                  <a:pt x="2375119" y="1860354"/>
                  <a:pt x="2363767" y="1864482"/>
                  <a:pt x="2354479" y="1874802"/>
                </a:cubicBezTo>
                <a:cubicBezTo>
                  <a:pt x="2335389" y="1896989"/>
                  <a:pt x="2320425" y="1922272"/>
                  <a:pt x="2312170" y="1950651"/>
                </a:cubicBezTo>
                <a:cubicBezTo>
                  <a:pt x="2308042" y="1964066"/>
                  <a:pt x="2314234" y="1973869"/>
                  <a:pt x="2322489" y="1983157"/>
                </a:cubicBezTo>
                <a:cubicBezTo>
                  <a:pt x="2352416" y="2015664"/>
                  <a:pt x="2382858" y="2048170"/>
                  <a:pt x="2412785" y="2080161"/>
                </a:cubicBezTo>
                <a:cubicBezTo>
                  <a:pt x="2435488" y="2104412"/>
                  <a:pt x="2436520" y="2118859"/>
                  <a:pt x="2418461" y="2146722"/>
                </a:cubicBezTo>
                <a:cubicBezTo>
                  <a:pt x="2417429" y="2148270"/>
                  <a:pt x="2416397" y="2150334"/>
                  <a:pt x="2414849" y="2151882"/>
                </a:cubicBezTo>
                <a:cubicBezTo>
                  <a:pt x="2380795" y="2197804"/>
                  <a:pt x="2365831" y="2198320"/>
                  <a:pt x="2324037" y="2174585"/>
                </a:cubicBezTo>
                <a:cubicBezTo>
                  <a:pt x="2289982" y="2154978"/>
                  <a:pt x="2253864" y="2137434"/>
                  <a:pt x="2219294" y="2118859"/>
                </a:cubicBezTo>
                <a:cubicBezTo>
                  <a:pt x="2204846" y="2111120"/>
                  <a:pt x="2191431" y="2111120"/>
                  <a:pt x="2178531" y="2120407"/>
                </a:cubicBezTo>
                <a:cubicBezTo>
                  <a:pt x="2157892" y="2134855"/>
                  <a:pt x="2140349" y="2152398"/>
                  <a:pt x="2125386" y="2172521"/>
                </a:cubicBezTo>
                <a:cubicBezTo>
                  <a:pt x="2114550" y="2186968"/>
                  <a:pt x="2114034" y="2201416"/>
                  <a:pt x="2122806" y="2217411"/>
                </a:cubicBezTo>
                <a:cubicBezTo>
                  <a:pt x="2143961" y="2256109"/>
                  <a:pt x="2164600" y="2295323"/>
                  <a:pt x="2184723" y="2334538"/>
                </a:cubicBezTo>
                <a:cubicBezTo>
                  <a:pt x="2198655" y="2361885"/>
                  <a:pt x="2196591" y="2374268"/>
                  <a:pt x="2174404" y="2395423"/>
                </a:cubicBezTo>
                <a:cubicBezTo>
                  <a:pt x="2170792" y="2398519"/>
                  <a:pt x="2167696" y="2402131"/>
                  <a:pt x="2164084" y="2404711"/>
                </a:cubicBezTo>
                <a:cubicBezTo>
                  <a:pt x="2131062" y="2428962"/>
                  <a:pt x="2114034" y="2440829"/>
                  <a:pt x="2075336" y="2401615"/>
                </a:cubicBezTo>
                <a:cubicBezTo>
                  <a:pt x="2047473" y="2373236"/>
                  <a:pt x="2017547" y="2347953"/>
                  <a:pt x="1988652" y="2320606"/>
                </a:cubicBezTo>
                <a:cubicBezTo>
                  <a:pt x="1975236" y="2307707"/>
                  <a:pt x="1960789" y="2305127"/>
                  <a:pt x="1944277" y="2311835"/>
                </a:cubicBezTo>
                <a:cubicBezTo>
                  <a:pt x="1922607" y="2320606"/>
                  <a:pt x="1901968" y="2331958"/>
                  <a:pt x="1883392" y="2346405"/>
                </a:cubicBezTo>
                <a:cubicBezTo>
                  <a:pt x="1867913" y="2358273"/>
                  <a:pt x="1863785" y="2373236"/>
                  <a:pt x="1868429" y="2391811"/>
                </a:cubicBezTo>
                <a:cubicBezTo>
                  <a:pt x="1879264" y="2436701"/>
                  <a:pt x="1889584" y="2482107"/>
                  <a:pt x="1899388" y="2526997"/>
                </a:cubicBezTo>
                <a:cubicBezTo>
                  <a:pt x="1903516" y="2546604"/>
                  <a:pt x="1896808" y="2561568"/>
                  <a:pt x="1879264" y="2571887"/>
                </a:cubicBezTo>
                <a:cubicBezTo>
                  <a:pt x="1867397" y="2579111"/>
                  <a:pt x="1854498" y="2584787"/>
                  <a:pt x="1841082" y="2588915"/>
                </a:cubicBezTo>
                <a:cubicBezTo>
                  <a:pt x="1813736" y="2597686"/>
                  <a:pt x="1798256" y="2592526"/>
                  <a:pt x="1782777" y="2568276"/>
                </a:cubicBezTo>
                <a:cubicBezTo>
                  <a:pt x="1760074" y="2532157"/>
                  <a:pt x="1736855" y="2496555"/>
                  <a:pt x="1715184" y="2459404"/>
                </a:cubicBezTo>
                <a:cubicBezTo>
                  <a:pt x="1703316" y="2439281"/>
                  <a:pt x="1687837" y="2431542"/>
                  <a:pt x="1664618" y="2435669"/>
                </a:cubicBezTo>
                <a:cubicBezTo>
                  <a:pt x="1646043" y="2439281"/>
                  <a:pt x="1627984" y="2443925"/>
                  <a:pt x="1610440" y="2450117"/>
                </a:cubicBezTo>
                <a:cubicBezTo>
                  <a:pt x="1586190" y="2458888"/>
                  <a:pt x="1578450" y="2469208"/>
                  <a:pt x="1577418" y="2495007"/>
                </a:cubicBezTo>
                <a:cubicBezTo>
                  <a:pt x="1575870" y="2535769"/>
                  <a:pt x="1574838" y="2576015"/>
                  <a:pt x="1573806" y="2616777"/>
                </a:cubicBezTo>
                <a:cubicBezTo>
                  <a:pt x="1572774" y="2653928"/>
                  <a:pt x="1563487" y="2665795"/>
                  <a:pt x="1526852" y="2672503"/>
                </a:cubicBezTo>
                <a:cubicBezTo>
                  <a:pt x="1517049" y="2674567"/>
                  <a:pt x="1507245" y="2675599"/>
                  <a:pt x="1497441" y="2676115"/>
                </a:cubicBezTo>
                <a:cubicBezTo>
                  <a:pt x="1473191" y="2677663"/>
                  <a:pt x="1457711" y="2667859"/>
                  <a:pt x="1449972" y="2644124"/>
                </a:cubicBezTo>
                <a:cubicBezTo>
                  <a:pt x="1436040" y="2600782"/>
                  <a:pt x="1422624" y="2557956"/>
                  <a:pt x="1410241" y="2514614"/>
                </a:cubicBezTo>
                <a:cubicBezTo>
                  <a:pt x="1404565" y="2495007"/>
                  <a:pt x="1392698" y="2485719"/>
                  <a:pt x="1373091" y="2482623"/>
                </a:cubicBezTo>
                <a:cubicBezTo>
                  <a:pt x="1350388" y="2479527"/>
                  <a:pt x="1327685" y="2479527"/>
                  <a:pt x="1304982" y="2483139"/>
                </a:cubicBezTo>
                <a:cubicBezTo>
                  <a:pt x="1287955" y="2485719"/>
                  <a:pt x="1277119" y="2494491"/>
                  <a:pt x="1271959" y="2511518"/>
                </a:cubicBezTo>
                <a:cubicBezTo>
                  <a:pt x="1260092" y="2552280"/>
                  <a:pt x="1247192" y="2593042"/>
                  <a:pt x="1234293" y="2633805"/>
                </a:cubicBezTo>
                <a:cubicBezTo>
                  <a:pt x="1222941" y="2670439"/>
                  <a:pt x="1208494" y="2679727"/>
                  <a:pt x="1170828" y="2674567"/>
                </a:cubicBezTo>
                <a:cubicBezTo>
                  <a:pt x="1114070" y="2666827"/>
                  <a:pt x="1107362" y="2659087"/>
                  <a:pt x="1106847" y="2602330"/>
                </a:cubicBezTo>
                <a:cubicBezTo>
                  <a:pt x="1106331" y="2565180"/>
                  <a:pt x="1104783" y="2528545"/>
                  <a:pt x="1103751" y="2491395"/>
                </a:cubicBezTo>
                <a:cubicBezTo>
                  <a:pt x="1103234" y="2474368"/>
                  <a:pt x="1096527" y="2460952"/>
                  <a:pt x="1080532" y="2454244"/>
                </a:cubicBezTo>
                <a:cubicBezTo>
                  <a:pt x="1056281" y="2443925"/>
                  <a:pt x="1031514" y="2436701"/>
                  <a:pt x="1005199" y="2435153"/>
                </a:cubicBezTo>
                <a:cubicBezTo>
                  <a:pt x="989203" y="2434121"/>
                  <a:pt x="977852" y="2440313"/>
                  <a:pt x="969080" y="2454244"/>
                </a:cubicBezTo>
                <a:cubicBezTo>
                  <a:pt x="946894" y="2491395"/>
                  <a:pt x="923159" y="2527513"/>
                  <a:pt x="900456" y="2564148"/>
                </a:cubicBezTo>
                <a:cubicBezTo>
                  <a:pt x="882396" y="2593042"/>
                  <a:pt x="868465" y="2598202"/>
                  <a:pt x="836474" y="2587367"/>
                </a:cubicBezTo>
                <a:cubicBezTo>
                  <a:pt x="834926" y="2586851"/>
                  <a:pt x="833379" y="2586335"/>
                  <a:pt x="831830" y="2585819"/>
                </a:cubicBezTo>
                <a:cubicBezTo>
                  <a:pt x="782297" y="2565696"/>
                  <a:pt x="772493" y="2554344"/>
                  <a:pt x="785392" y="2504810"/>
                </a:cubicBezTo>
                <a:cubicBezTo>
                  <a:pt x="795196" y="2467144"/>
                  <a:pt x="802420" y="2428962"/>
                  <a:pt x="811707" y="2390779"/>
                </a:cubicBezTo>
                <a:cubicBezTo>
                  <a:pt x="816351" y="2371172"/>
                  <a:pt x="811191" y="2356209"/>
                  <a:pt x="794680" y="2344341"/>
                </a:cubicBezTo>
                <a:cubicBezTo>
                  <a:pt x="777137" y="2331958"/>
                  <a:pt x="759078" y="2321122"/>
                  <a:pt x="739470" y="2312351"/>
                </a:cubicBezTo>
                <a:cubicBezTo>
                  <a:pt x="720895" y="2304095"/>
                  <a:pt x="704900" y="2307191"/>
                  <a:pt x="689421" y="2321638"/>
                </a:cubicBezTo>
                <a:cubicBezTo>
                  <a:pt x="658462" y="2351049"/>
                  <a:pt x="626988" y="2379944"/>
                  <a:pt x="596029" y="2408838"/>
                </a:cubicBezTo>
                <a:cubicBezTo>
                  <a:pt x="572810" y="2431026"/>
                  <a:pt x="557847" y="2432057"/>
                  <a:pt x="530500" y="2415030"/>
                </a:cubicBezTo>
                <a:cubicBezTo>
                  <a:pt x="527404" y="2412966"/>
                  <a:pt x="524308" y="2410902"/>
                  <a:pt x="521212" y="2408838"/>
                </a:cubicBezTo>
                <a:cubicBezTo>
                  <a:pt x="481482" y="2380460"/>
                  <a:pt x="477870" y="2365496"/>
                  <a:pt x="500573" y="2322670"/>
                </a:cubicBezTo>
                <a:cubicBezTo>
                  <a:pt x="519148" y="2287584"/>
                  <a:pt x="537207" y="2252497"/>
                  <a:pt x="556298" y="2217927"/>
                </a:cubicBezTo>
                <a:cubicBezTo>
                  <a:pt x="566102" y="2199868"/>
                  <a:pt x="564555" y="2184388"/>
                  <a:pt x="552171" y="2168909"/>
                </a:cubicBezTo>
                <a:cubicBezTo>
                  <a:pt x="538756" y="2151882"/>
                  <a:pt x="523276" y="2136402"/>
                  <a:pt x="505733" y="2122987"/>
                </a:cubicBezTo>
                <a:cubicBezTo>
                  <a:pt x="490254" y="2111120"/>
                  <a:pt x="474774" y="2110088"/>
                  <a:pt x="457747" y="2119375"/>
                </a:cubicBezTo>
                <a:cubicBezTo>
                  <a:pt x="419564" y="2140014"/>
                  <a:pt x="380866" y="2160653"/>
                  <a:pt x="341652" y="2180777"/>
                </a:cubicBezTo>
                <a:cubicBezTo>
                  <a:pt x="314305" y="2195224"/>
                  <a:pt x="298310" y="2191612"/>
                  <a:pt x="278187" y="2168909"/>
                </a:cubicBezTo>
                <a:cubicBezTo>
                  <a:pt x="276639" y="2167361"/>
                  <a:pt x="275607" y="2165813"/>
                  <a:pt x="274059" y="2164265"/>
                </a:cubicBezTo>
                <a:cubicBezTo>
                  <a:pt x="238456" y="2122987"/>
                  <a:pt x="238972" y="2108540"/>
                  <a:pt x="276639" y="2069325"/>
                </a:cubicBezTo>
                <a:cubicBezTo>
                  <a:pt x="302954" y="2041463"/>
                  <a:pt x="327721" y="2013084"/>
                  <a:pt x="354551" y="1986253"/>
                </a:cubicBezTo>
                <a:cubicBezTo>
                  <a:pt x="367967" y="1972322"/>
                  <a:pt x="370547" y="1957874"/>
                  <a:pt x="363839" y="1940847"/>
                </a:cubicBezTo>
                <a:cubicBezTo>
                  <a:pt x="355067" y="1918660"/>
                  <a:pt x="342684" y="1898021"/>
                  <a:pt x="328237" y="1878930"/>
                </a:cubicBezTo>
                <a:cubicBezTo>
                  <a:pt x="316369" y="1863450"/>
                  <a:pt x="300374" y="1861902"/>
                  <a:pt x="283347" y="1866030"/>
                </a:cubicBezTo>
                <a:cubicBezTo>
                  <a:pt x="245680" y="1874802"/>
                  <a:pt x="208530" y="1883573"/>
                  <a:pt x="170864" y="1891829"/>
                </a:cubicBezTo>
                <a:cubicBezTo>
                  <a:pt x="165704" y="1892861"/>
                  <a:pt x="160544" y="1894409"/>
                  <a:pt x="155900" y="1895441"/>
                </a:cubicBezTo>
                <a:cubicBezTo>
                  <a:pt x="127521" y="1900601"/>
                  <a:pt x="113074" y="1893893"/>
                  <a:pt x="100175" y="1868094"/>
                </a:cubicBezTo>
                <a:cubicBezTo>
                  <a:pt x="95531" y="1858291"/>
                  <a:pt x="90887" y="1848487"/>
                  <a:pt x="87275" y="1838168"/>
                </a:cubicBezTo>
                <a:cubicBezTo>
                  <a:pt x="77988" y="1810821"/>
                  <a:pt x="83147" y="1795341"/>
                  <a:pt x="107915" y="1779862"/>
                </a:cubicBezTo>
                <a:cubicBezTo>
                  <a:pt x="143001" y="1757675"/>
                  <a:pt x="178603" y="1735488"/>
                  <a:pt x="213690" y="1713817"/>
                </a:cubicBezTo>
                <a:cubicBezTo>
                  <a:pt x="241552" y="1696274"/>
                  <a:pt x="245680" y="1686470"/>
                  <a:pt x="238972" y="1654480"/>
                </a:cubicBezTo>
                <a:cubicBezTo>
                  <a:pt x="234845" y="1636420"/>
                  <a:pt x="230201" y="1617845"/>
                  <a:pt x="222977" y="1600818"/>
                </a:cubicBezTo>
                <a:cubicBezTo>
                  <a:pt x="215753" y="1583791"/>
                  <a:pt x="203370" y="1575535"/>
                  <a:pt x="184279" y="1575019"/>
                </a:cubicBezTo>
                <a:cubicBezTo>
                  <a:pt x="142485" y="1574503"/>
                  <a:pt x="101207" y="1572955"/>
                  <a:pt x="59413" y="1571407"/>
                </a:cubicBezTo>
                <a:cubicBezTo>
                  <a:pt x="21746" y="1570375"/>
                  <a:pt x="10395" y="1560572"/>
                  <a:pt x="3687" y="1524453"/>
                </a:cubicBezTo>
                <a:cubicBezTo>
                  <a:pt x="3171" y="1520841"/>
                  <a:pt x="2139" y="1517230"/>
                  <a:pt x="1623" y="1513618"/>
                </a:cubicBezTo>
                <a:cubicBezTo>
                  <a:pt x="-4053" y="1467696"/>
                  <a:pt x="3687" y="1455828"/>
                  <a:pt x="48577" y="1442413"/>
                </a:cubicBezTo>
                <a:cubicBezTo>
                  <a:pt x="85727" y="1431061"/>
                  <a:pt x="122877" y="1418678"/>
                  <a:pt x="160544" y="1408358"/>
                </a:cubicBezTo>
                <a:cubicBezTo>
                  <a:pt x="181183" y="1402683"/>
                  <a:pt x="192018" y="1390815"/>
                  <a:pt x="194083" y="1370692"/>
                </a:cubicBezTo>
                <a:cubicBezTo>
                  <a:pt x="196147" y="1346957"/>
                  <a:pt x="197178" y="1322706"/>
                  <a:pt x="192534" y="1298971"/>
                </a:cubicBezTo>
                <a:cubicBezTo>
                  <a:pt x="189954" y="1283492"/>
                  <a:pt x="181183" y="1274204"/>
                  <a:pt x="166220" y="1269560"/>
                </a:cubicBezTo>
                <a:cubicBezTo>
                  <a:pt x="126490" y="1257693"/>
                  <a:pt x="86759" y="1245310"/>
                  <a:pt x="47029" y="1232926"/>
                </a:cubicBezTo>
                <a:cubicBezTo>
                  <a:pt x="3687" y="1219511"/>
                  <a:pt x="-957" y="1212287"/>
                  <a:pt x="1623" y="1166881"/>
                </a:cubicBezTo>
                <a:cubicBezTo>
                  <a:pt x="2139" y="1157593"/>
                  <a:pt x="4203" y="1148306"/>
                  <a:pt x="6267" y="1139534"/>
                </a:cubicBezTo>
                <a:cubicBezTo>
                  <a:pt x="12459" y="1116831"/>
                  <a:pt x="25358" y="1106512"/>
                  <a:pt x="49093" y="1105480"/>
                </a:cubicBezTo>
                <a:cubicBezTo>
                  <a:pt x="87791" y="1103932"/>
                  <a:pt x="125974" y="1102900"/>
                  <a:pt x="164672" y="1101868"/>
                </a:cubicBezTo>
                <a:cubicBezTo>
                  <a:pt x="170348" y="1101868"/>
                  <a:pt x="176023" y="1101352"/>
                  <a:pt x="181699" y="1101352"/>
                </a:cubicBezTo>
                <a:cubicBezTo>
                  <a:pt x="207498" y="1102384"/>
                  <a:pt x="220913" y="1087936"/>
                  <a:pt x="227621" y="1065233"/>
                </a:cubicBezTo>
                <a:cubicBezTo>
                  <a:pt x="232781" y="1048206"/>
                  <a:pt x="237425" y="1031179"/>
                  <a:pt x="241036" y="1014152"/>
                </a:cubicBezTo>
                <a:cubicBezTo>
                  <a:pt x="245680" y="990417"/>
                  <a:pt x="240005" y="979065"/>
                  <a:pt x="219366" y="965650"/>
                </a:cubicBezTo>
                <a:cubicBezTo>
                  <a:pt x="184279" y="943463"/>
                  <a:pt x="148676" y="921276"/>
                  <a:pt x="113590" y="899605"/>
                </a:cubicBezTo>
                <a:cubicBezTo>
                  <a:pt x="82116" y="879997"/>
                  <a:pt x="77472" y="867614"/>
                  <a:pt x="89855" y="832012"/>
                </a:cubicBezTo>
                <a:cubicBezTo>
                  <a:pt x="93467" y="820660"/>
                  <a:pt x="98111" y="809309"/>
                  <a:pt x="104818" y="799505"/>
                </a:cubicBezTo>
                <a:cubicBezTo>
                  <a:pt x="115654" y="782994"/>
                  <a:pt x="130617" y="774738"/>
                  <a:pt x="151256" y="779898"/>
                </a:cubicBezTo>
                <a:cubicBezTo>
                  <a:pt x="195114" y="790217"/>
                  <a:pt x="239489" y="799505"/>
                  <a:pt x="283347" y="810341"/>
                </a:cubicBezTo>
                <a:cubicBezTo>
                  <a:pt x="303469" y="815500"/>
                  <a:pt x="318949" y="810857"/>
                  <a:pt x="331332" y="794345"/>
                </a:cubicBezTo>
                <a:cubicBezTo>
                  <a:pt x="344232" y="776802"/>
                  <a:pt x="355584" y="757711"/>
                  <a:pt x="363839" y="737588"/>
                </a:cubicBezTo>
                <a:cubicBezTo>
                  <a:pt x="371063" y="719529"/>
                  <a:pt x="368999" y="704049"/>
                  <a:pt x="354551" y="689086"/>
                </a:cubicBezTo>
                <a:cubicBezTo>
                  <a:pt x="324625" y="658643"/>
                  <a:pt x="296246" y="627169"/>
                  <a:pt x="266835" y="595694"/>
                </a:cubicBezTo>
                <a:cubicBezTo>
                  <a:pt x="244132" y="570927"/>
                  <a:pt x="243100" y="556996"/>
                  <a:pt x="261675" y="529133"/>
                </a:cubicBezTo>
                <a:cubicBezTo>
                  <a:pt x="264771" y="525005"/>
                  <a:pt x="267351" y="520361"/>
                  <a:pt x="270447" y="516233"/>
                </a:cubicBezTo>
                <a:cubicBezTo>
                  <a:pt x="296762" y="481663"/>
                  <a:pt x="311209" y="478567"/>
                  <a:pt x="349907" y="498690"/>
                </a:cubicBezTo>
                <a:cubicBezTo>
                  <a:pt x="386026" y="517781"/>
                  <a:pt x="422144" y="536357"/>
                  <a:pt x="457231" y="555964"/>
                </a:cubicBezTo>
                <a:cubicBezTo>
                  <a:pt x="475806" y="566283"/>
                  <a:pt x="492318" y="564219"/>
                  <a:pt x="507797" y="551320"/>
                </a:cubicBezTo>
                <a:cubicBezTo>
                  <a:pt x="523276" y="538421"/>
                  <a:pt x="537723" y="523973"/>
                  <a:pt x="551139" y="508494"/>
                </a:cubicBezTo>
                <a:cubicBezTo>
                  <a:pt x="564555" y="492499"/>
                  <a:pt x="567650" y="476503"/>
                  <a:pt x="556815" y="456896"/>
                </a:cubicBezTo>
                <a:cubicBezTo>
                  <a:pt x="535143" y="418198"/>
                  <a:pt x="515020" y="378983"/>
                  <a:pt x="494381" y="339769"/>
                </a:cubicBezTo>
                <a:cubicBezTo>
                  <a:pt x="480966" y="313970"/>
                  <a:pt x="484062" y="300039"/>
                  <a:pt x="505217" y="280432"/>
                </a:cubicBezTo>
                <a:cubicBezTo>
                  <a:pt x="515020" y="271144"/>
                  <a:pt x="525856" y="263405"/>
                  <a:pt x="537723" y="256181"/>
                </a:cubicBezTo>
                <a:cubicBezTo>
                  <a:pt x="558362" y="244313"/>
                  <a:pt x="572810" y="245861"/>
                  <a:pt x="590353" y="261857"/>
                </a:cubicBezTo>
                <a:cubicBezTo>
                  <a:pt x="620280" y="289203"/>
                  <a:pt x="650207" y="317066"/>
                  <a:pt x="679617" y="344929"/>
                </a:cubicBezTo>
                <a:cubicBezTo>
                  <a:pt x="710576" y="374340"/>
                  <a:pt x="717284" y="375372"/>
                  <a:pt x="754950" y="355765"/>
                </a:cubicBezTo>
                <a:cubicBezTo>
                  <a:pt x="769913" y="348025"/>
                  <a:pt x="783845" y="339769"/>
                  <a:pt x="797260" y="329450"/>
                </a:cubicBezTo>
                <a:cubicBezTo>
                  <a:pt x="811707" y="317582"/>
                  <a:pt x="816351" y="303651"/>
                  <a:pt x="811707" y="285076"/>
                </a:cubicBezTo>
                <a:cubicBezTo>
                  <a:pt x="800872" y="242249"/>
                  <a:pt x="791585" y="198907"/>
                  <a:pt x="781781" y="156081"/>
                </a:cubicBezTo>
                <a:cubicBezTo>
                  <a:pt x="775589" y="128218"/>
                  <a:pt x="782297" y="114287"/>
                  <a:pt x="807064" y="100872"/>
                </a:cubicBezTo>
                <a:cubicBezTo>
                  <a:pt x="818415" y="95196"/>
                  <a:pt x="829766" y="90552"/>
                  <a:pt x="841634" y="86424"/>
                </a:cubicBezTo>
                <a:cubicBezTo>
                  <a:pt x="866917" y="78685"/>
                  <a:pt x="881364" y="83328"/>
                  <a:pt x="896328" y="106031"/>
                </a:cubicBezTo>
                <a:cubicBezTo>
                  <a:pt x="920062" y="142666"/>
                  <a:pt x="943798" y="179300"/>
                  <a:pt x="965469" y="217483"/>
                </a:cubicBezTo>
                <a:cubicBezTo>
                  <a:pt x="976820" y="237090"/>
                  <a:pt x="992299" y="243797"/>
                  <a:pt x="1013455" y="240702"/>
                </a:cubicBezTo>
                <a:cubicBezTo>
                  <a:pt x="1035641" y="237090"/>
                  <a:pt x="1057313" y="231414"/>
                  <a:pt x="1077952" y="222642"/>
                </a:cubicBezTo>
                <a:cubicBezTo>
                  <a:pt x="1092915" y="215935"/>
                  <a:pt x="1101171" y="205615"/>
                  <a:pt x="1101687" y="188072"/>
                </a:cubicBezTo>
                <a:cubicBezTo>
                  <a:pt x="1102719" y="143182"/>
                  <a:pt x="1105298" y="98808"/>
                  <a:pt x="1106847" y="53918"/>
                </a:cubicBezTo>
                <a:cubicBezTo>
                  <a:pt x="1107878" y="25023"/>
                  <a:pt x="1117166" y="12640"/>
                  <a:pt x="1145029" y="4900"/>
                </a:cubicBezTo>
                <a:cubicBezTo>
                  <a:pt x="1149672" y="3868"/>
                  <a:pt x="1154316" y="2320"/>
                  <a:pt x="1158960" y="1804"/>
                </a:cubicBezTo>
                <a:cubicBezTo>
                  <a:pt x="1210042" y="-3872"/>
                  <a:pt x="1222426" y="1804"/>
                  <a:pt x="1235841" y="48758"/>
                </a:cubicBezTo>
                <a:cubicBezTo>
                  <a:pt x="1246676" y="86940"/>
                  <a:pt x="1259576" y="124091"/>
                  <a:pt x="1269895" y="162273"/>
                </a:cubicBezTo>
                <a:cubicBezTo>
                  <a:pt x="1275055" y="180332"/>
                  <a:pt x="1285890" y="190136"/>
                  <a:pt x="1303434" y="192716"/>
                </a:cubicBezTo>
                <a:cubicBezTo>
                  <a:pt x="1327685" y="195812"/>
                  <a:pt x="1352452" y="195812"/>
                  <a:pt x="1376702" y="192716"/>
                </a:cubicBezTo>
                <a:cubicBezTo>
                  <a:pt x="1393730" y="190652"/>
                  <a:pt x="1404049" y="180332"/>
                  <a:pt x="1409209" y="163305"/>
                </a:cubicBezTo>
                <a:cubicBezTo>
                  <a:pt x="1421593" y="121511"/>
                  <a:pt x="1434492" y="79717"/>
                  <a:pt x="1447392" y="37922"/>
                </a:cubicBezTo>
                <a:cubicBezTo>
                  <a:pt x="1457195" y="6964"/>
                  <a:pt x="1466998" y="-260"/>
                  <a:pt x="1499505" y="256"/>
                </a:cubicBezTo>
                <a:cubicBezTo>
                  <a:pt x="1504149" y="256"/>
                  <a:pt x="1508793" y="256"/>
                  <a:pt x="1513436" y="772"/>
                </a:cubicBezTo>
                <a:cubicBezTo>
                  <a:pt x="1559358" y="5416"/>
                  <a:pt x="1572258" y="19347"/>
                  <a:pt x="1573290" y="65269"/>
                </a:cubicBezTo>
                <a:cubicBezTo>
                  <a:pt x="1574322" y="105515"/>
                  <a:pt x="1575870" y="145246"/>
                  <a:pt x="1576902" y="185492"/>
                </a:cubicBezTo>
                <a:cubicBezTo>
                  <a:pt x="1577418" y="201487"/>
                  <a:pt x="1583093" y="213871"/>
                  <a:pt x="1598057" y="220578"/>
                </a:cubicBezTo>
                <a:cubicBezTo>
                  <a:pt x="1622308" y="231414"/>
                  <a:pt x="1647590" y="238638"/>
                  <a:pt x="1674422" y="240702"/>
                </a:cubicBezTo>
                <a:cubicBezTo>
                  <a:pt x="1690933" y="241733"/>
                  <a:pt x="1702285" y="235026"/>
                  <a:pt x="1710540" y="221610"/>
                </a:cubicBezTo>
                <a:cubicBezTo>
                  <a:pt x="1733243" y="184976"/>
                  <a:pt x="1756462" y="148342"/>
                  <a:pt x="1779165" y="111707"/>
                </a:cubicBezTo>
                <a:cubicBezTo>
                  <a:pt x="1798772" y="80749"/>
                  <a:pt x="1810640" y="76621"/>
                  <a:pt x="1845726" y="88488"/>
                </a:cubicBezTo>
                <a:cubicBezTo>
                  <a:pt x="1849854" y="90036"/>
                  <a:pt x="1853466" y="91068"/>
                  <a:pt x="1857594" y="92616"/>
                </a:cubicBezTo>
                <a:cubicBezTo>
                  <a:pt x="1898356" y="110159"/>
                  <a:pt x="1905063" y="123059"/>
                  <a:pt x="1895260" y="166401"/>
                </a:cubicBezTo>
                <a:cubicBezTo>
                  <a:pt x="1886488" y="205099"/>
                  <a:pt x="1877717" y="243281"/>
                  <a:pt x="1868429" y="281980"/>
                </a:cubicBezTo>
                <a:cubicBezTo>
                  <a:pt x="1863269" y="303135"/>
                  <a:pt x="1868429" y="319646"/>
                  <a:pt x="1887004" y="332030"/>
                </a:cubicBezTo>
                <a:cubicBezTo>
                  <a:pt x="1906096" y="344929"/>
                  <a:pt x="1925187" y="356796"/>
                  <a:pt x="1946857" y="365052"/>
                </a:cubicBezTo>
                <a:cubicBezTo>
                  <a:pt x="1962337" y="370728"/>
                  <a:pt x="1974720" y="367116"/>
                  <a:pt x="1986588" y="355765"/>
                </a:cubicBezTo>
                <a:cubicBezTo>
                  <a:pt x="2018062" y="325838"/>
                  <a:pt x="2049537" y="296943"/>
                  <a:pt x="2081528" y="267532"/>
                </a:cubicBezTo>
                <a:cubicBezTo>
                  <a:pt x="2107843" y="242765"/>
                  <a:pt x="2122290" y="241733"/>
                  <a:pt x="2151701" y="261857"/>
                </a:cubicBezTo>
                <a:cubicBezTo>
                  <a:pt x="2153248" y="262889"/>
                  <a:pt x="2154281" y="263405"/>
                  <a:pt x="2155312" y="264437"/>
                </a:cubicBezTo>
                <a:cubicBezTo>
                  <a:pt x="2205363" y="300555"/>
                  <a:pt x="2198139" y="316034"/>
                  <a:pt x="2177500" y="353701"/>
                </a:cubicBezTo>
                <a:cubicBezTo>
                  <a:pt x="2158925" y="387755"/>
                  <a:pt x="2141381" y="422842"/>
                  <a:pt x="2122290" y="456896"/>
                </a:cubicBezTo>
                <a:cubicBezTo>
                  <a:pt x="2112487" y="474955"/>
                  <a:pt x="2114550" y="490435"/>
                  <a:pt x="2126934" y="505914"/>
                </a:cubicBezTo>
                <a:cubicBezTo>
                  <a:pt x="2140865" y="522941"/>
                  <a:pt x="2156345" y="538421"/>
                  <a:pt x="2173372" y="551836"/>
                </a:cubicBezTo>
                <a:cubicBezTo>
                  <a:pt x="2187819" y="563187"/>
                  <a:pt x="2202783" y="564735"/>
                  <a:pt x="2219810" y="555964"/>
                </a:cubicBezTo>
                <a:cubicBezTo>
                  <a:pt x="2258508" y="534809"/>
                  <a:pt x="2297722" y="514170"/>
                  <a:pt x="2336937" y="494046"/>
                </a:cubicBezTo>
                <a:cubicBezTo>
                  <a:pt x="2364799" y="479599"/>
                  <a:pt x="2380795" y="482695"/>
                  <a:pt x="2400917" y="507462"/>
                </a:cubicBezTo>
                <a:cubicBezTo>
                  <a:pt x="2408141" y="515717"/>
                  <a:pt x="2414849" y="524489"/>
                  <a:pt x="2420525" y="533777"/>
                </a:cubicBezTo>
                <a:cubicBezTo>
                  <a:pt x="2434972" y="556480"/>
                  <a:pt x="2433424" y="571443"/>
                  <a:pt x="2415365" y="591566"/>
                </a:cubicBezTo>
                <a:cubicBezTo>
                  <a:pt x="2384406" y="625105"/>
                  <a:pt x="2353448" y="659159"/>
                  <a:pt x="2321973" y="692182"/>
                </a:cubicBezTo>
                <a:cubicBezTo>
                  <a:pt x="2310106" y="704565"/>
                  <a:pt x="2307526" y="717981"/>
                  <a:pt x="2313718" y="733460"/>
                </a:cubicBezTo>
                <a:cubicBezTo>
                  <a:pt x="2323005" y="755647"/>
                  <a:pt x="2334357" y="776286"/>
                  <a:pt x="2349320" y="795377"/>
                </a:cubicBezTo>
                <a:cubicBezTo>
                  <a:pt x="2361187" y="810857"/>
                  <a:pt x="2375635" y="814984"/>
                  <a:pt x="2394726" y="810341"/>
                </a:cubicBezTo>
                <a:cubicBezTo>
                  <a:pt x="2438584" y="799505"/>
                  <a:pt x="2482958" y="789701"/>
                  <a:pt x="2526816" y="780414"/>
                </a:cubicBezTo>
                <a:cubicBezTo>
                  <a:pt x="2550035" y="775254"/>
                  <a:pt x="2563967" y="781962"/>
                  <a:pt x="2575834" y="803117"/>
                </a:cubicBezTo>
                <a:cubicBezTo>
                  <a:pt x="2582026" y="814468"/>
                  <a:pt x="2587186" y="826336"/>
                  <a:pt x="2591313" y="838719"/>
                </a:cubicBezTo>
                <a:cubicBezTo>
                  <a:pt x="2600085" y="867098"/>
                  <a:pt x="2595441" y="880514"/>
                  <a:pt x="2570158" y="896509"/>
                </a:cubicBezTo>
                <a:cubicBezTo>
                  <a:pt x="2534040" y="919212"/>
                  <a:pt x="2498437" y="942947"/>
                  <a:pt x="2461287" y="964102"/>
                </a:cubicBezTo>
                <a:cubicBezTo>
                  <a:pt x="2440132" y="976485"/>
                  <a:pt x="2434456" y="992997"/>
                  <a:pt x="2438068" y="1014668"/>
                </a:cubicBezTo>
                <a:cubicBezTo>
                  <a:pt x="2441164" y="1034791"/>
                  <a:pt x="2446840" y="1054398"/>
                  <a:pt x="2454063" y="1073489"/>
                </a:cubicBezTo>
                <a:cubicBezTo>
                  <a:pt x="2460771" y="1091032"/>
                  <a:pt x="2472638" y="1100320"/>
                  <a:pt x="2492762" y="1100836"/>
                </a:cubicBezTo>
                <a:cubicBezTo>
                  <a:pt x="2538168" y="1101352"/>
                  <a:pt x="2583058" y="1104448"/>
                  <a:pt x="2628464" y="1105996"/>
                </a:cubicBezTo>
                <a:cubicBezTo>
                  <a:pt x="2653230" y="1107028"/>
                  <a:pt x="2665614" y="1116831"/>
                  <a:pt x="2672322" y="1140566"/>
                </a:cubicBezTo>
                <a:cubicBezTo>
                  <a:pt x="2676449" y="1153982"/>
                  <a:pt x="2677998" y="1167913"/>
                  <a:pt x="2677998" y="1182360"/>
                </a:cubicBezTo>
                <a:cubicBezTo>
                  <a:pt x="2677998" y="1210223"/>
                  <a:pt x="2670258" y="1221575"/>
                  <a:pt x="2644459" y="1229830"/>
                </a:cubicBezTo>
                <a:cubicBezTo>
                  <a:pt x="2603697" y="1242730"/>
                  <a:pt x="2562934" y="1255113"/>
                  <a:pt x="2522172" y="1267497"/>
                </a:cubicBezTo>
                <a:cubicBezTo>
                  <a:pt x="2492762" y="1276268"/>
                  <a:pt x="2485022" y="1285556"/>
                  <a:pt x="2483990" y="1315998"/>
                </a:cubicBezTo>
                <a:cubicBezTo>
                  <a:pt x="2483474" y="1337153"/>
                  <a:pt x="2481926" y="1358824"/>
                  <a:pt x="2486570" y="1379980"/>
                </a:cubicBezTo>
                <a:cubicBezTo>
                  <a:pt x="2489666" y="1394427"/>
                  <a:pt x="2498437" y="1403199"/>
                  <a:pt x="2512885" y="1407842"/>
                </a:cubicBezTo>
                <a:cubicBezTo>
                  <a:pt x="2555711" y="1420742"/>
                  <a:pt x="2598537" y="1433641"/>
                  <a:pt x="2641363" y="1447057"/>
                </a:cubicBezTo>
                <a:cubicBezTo>
                  <a:pt x="2671290" y="1456344"/>
                  <a:pt x="2678514" y="1466664"/>
                  <a:pt x="2677998" y="1498138"/>
                </a:cubicBezTo>
                <a:cubicBezTo>
                  <a:pt x="2677998" y="1501234"/>
                  <a:pt x="2677998" y="1504330"/>
                  <a:pt x="2677998" y="1507426"/>
                </a:cubicBezTo>
                <a:cubicBezTo>
                  <a:pt x="2675934" y="1555928"/>
                  <a:pt x="2660454" y="1571407"/>
                  <a:pt x="2611952" y="1572955"/>
                </a:cubicBezTo>
                <a:cubicBezTo>
                  <a:pt x="2571190" y="1573987"/>
                  <a:pt x="2530944" y="1576051"/>
                  <a:pt x="2490182" y="1576567"/>
                </a:cubicBezTo>
                <a:cubicBezTo>
                  <a:pt x="2474702" y="1577083"/>
                  <a:pt x="2463867" y="1583791"/>
                  <a:pt x="2457675" y="1596690"/>
                </a:cubicBezTo>
                <a:cubicBezTo>
                  <a:pt x="2446324" y="1620941"/>
                  <a:pt x="2439100" y="1646224"/>
                  <a:pt x="2437036" y="1673055"/>
                </a:cubicBezTo>
                <a:cubicBezTo>
                  <a:pt x="2435488" y="1690082"/>
                  <a:pt x="2442712" y="1701434"/>
                  <a:pt x="2457159" y="1710205"/>
                </a:cubicBezTo>
                <a:cubicBezTo>
                  <a:pt x="2493278" y="1732392"/>
                  <a:pt x="2528880" y="1754579"/>
                  <a:pt x="2564483" y="1777282"/>
                </a:cubicBezTo>
                <a:cubicBezTo>
                  <a:pt x="2596989" y="1797405"/>
                  <a:pt x="2601117" y="1809789"/>
                  <a:pt x="2588733" y="1845907"/>
                </a:cubicBezTo>
                <a:cubicBezTo>
                  <a:pt x="2584606" y="1858291"/>
                  <a:pt x="2578930" y="1870158"/>
                  <a:pt x="2571706" y="1880994"/>
                </a:cubicBezTo>
                <a:cubicBezTo>
                  <a:pt x="2564998" y="1890797"/>
                  <a:pt x="2554163" y="1897505"/>
                  <a:pt x="2538684" y="1897505"/>
                </a:cubicBezTo>
                <a:close/>
                <a:moveTo>
                  <a:pt x="1338521" y="2312867"/>
                </a:moveTo>
                <a:cubicBezTo>
                  <a:pt x="1869461" y="2314931"/>
                  <a:pt x="2317329" y="1887701"/>
                  <a:pt x="2316814" y="1335605"/>
                </a:cubicBezTo>
                <a:cubicBezTo>
                  <a:pt x="2316298" y="792797"/>
                  <a:pt x="1880813" y="359892"/>
                  <a:pt x="1340068" y="359376"/>
                </a:cubicBezTo>
                <a:cubicBezTo>
                  <a:pt x="796228" y="358860"/>
                  <a:pt x="363839" y="794861"/>
                  <a:pt x="361775" y="1331994"/>
                </a:cubicBezTo>
                <a:cubicBezTo>
                  <a:pt x="359711" y="1882026"/>
                  <a:pt x="806032" y="2314415"/>
                  <a:pt x="1338521" y="2312867"/>
                </a:cubicBezTo>
                <a:close/>
              </a:path>
            </a:pathLst>
          </a:custGeom>
          <a:solidFill>
            <a:schemeClr val="accent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A8E9A573-F123-4D17-996D-4D9A4F0A3F4A}"/>
              </a:ext>
            </a:extLst>
          </p:cNvPr>
          <p:cNvSpPr txBox="1"/>
          <p:nvPr/>
        </p:nvSpPr>
        <p:spPr>
          <a:xfrm>
            <a:off x="5387636" y="557033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altLang="ko-KR" sz="5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Índice Apresentação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9E443BEA-881E-4A4F-AA20-F48C26757ADC}"/>
              </a:ext>
            </a:extLst>
          </p:cNvPr>
          <p:cNvGrpSpPr/>
          <p:nvPr/>
        </p:nvGrpSpPr>
        <p:grpSpPr>
          <a:xfrm>
            <a:off x="5870976" y="2324548"/>
            <a:ext cx="5667664" cy="836080"/>
            <a:chOff x="5610479" y="1764981"/>
            <a:chExt cx="5667664" cy="83608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xmlns="" id="{9CC82911-68DF-441D-9B3C-906B7B27F97C}"/>
                </a:ext>
              </a:extLst>
            </p:cNvPr>
            <p:cNvGrpSpPr/>
            <p:nvPr/>
          </p:nvGrpSpPr>
          <p:grpSpPr>
            <a:xfrm>
              <a:off x="6743155" y="1764981"/>
              <a:ext cx="4534988" cy="656497"/>
              <a:chOff x="6530179" y="1370982"/>
              <a:chExt cx="4534988" cy="656497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xmlns="" id="{17BED531-30DF-4810-803D-C976E576E7AA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Breve </a:t>
                </a:r>
                <a:r>
                  <a:rPr lang="en-US" altLang="ko-KR" sz="1200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explicação</a:t>
                </a:r>
                <a:r>
                  <a:rPr lang="en-US" altLang="ko-KR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 do </a:t>
                </a:r>
                <a:r>
                  <a:rPr lang="en-US" altLang="ko-KR" sz="1200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Algoritmo</a:t>
                </a:r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.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xmlns="" id="{CE124B32-4858-428C-9A34-701444E28795}"/>
                  </a:ext>
                </a:extLst>
              </p:cNvPr>
              <p:cNvSpPr txBox="1"/>
              <p:nvPr/>
            </p:nvSpPr>
            <p:spPr>
              <a:xfrm>
                <a:off x="6530179" y="1370982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pt-BR" altLang="ko-KR" sz="27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Algoritmo</a:t>
                </a:r>
                <a:r>
                  <a:rPr lang="en-US" altLang="ko-KR" sz="27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2700" b="1" i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Mean Shifting. </a:t>
                </a:r>
                <a:endParaRPr lang="ko-KR" altLang="en-US" sz="2700" b="1" i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17416C41-E6AA-4CDF-99F5-AB46DE385603}"/>
                </a:ext>
              </a:extLst>
            </p:cNvPr>
            <p:cNvSpPr txBox="1"/>
            <p:nvPr/>
          </p:nvSpPr>
          <p:spPr>
            <a:xfrm>
              <a:off x="5610479" y="1770064"/>
              <a:ext cx="1077420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48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B1C42425-BC7A-4106-8DEC-A9D16E71C06C}"/>
              </a:ext>
            </a:extLst>
          </p:cNvPr>
          <p:cNvGrpSpPr/>
          <p:nvPr/>
        </p:nvGrpSpPr>
        <p:grpSpPr>
          <a:xfrm>
            <a:off x="5873248" y="3323110"/>
            <a:ext cx="5667664" cy="841163"/>
            <a:chOff x="5610479" y="1764981"/>
            <a:chExt cx="5667664" cy="841163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xmlns="" id="{FE28F410-7D8D-484D-B309-7E170AF5B6B4}"/>
                </a:ext>
              </a:extLst>
            </p:cNvPr>
            <p:cNvGrpSpPr/>
            <p:nvPr/>
          </p:nvGrpSpPr>
          <p:grpSpPr>
            <a:xfrm>
              <a:off x="6743155" y="1764981"/>
              <a:ext cx="4534988" cy="841163"/>
              <a:chOff x="6530179" y="1370982"/>
              <a:chExt cx="4534988" cy="841163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xmlns="" id="{34CD5697-039A-4AE4-B98C-6085E8BE26D4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Dois</a:t>
                </a:r>
                <a:r>
                  <a:rPr lang="en-US" altLang="ko-KR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exemplos</a:t>
                </a:r>
                <a:r>
                  <a:rPr lang="en-US" altLang="ko-KR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intuitivos</a:t>
                </a:r>
                <a:r>
                  <a:rPr lang="en-US" altLang="ko-KR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 de </a:t>
                </a:r>
                <a:r>
                  <a:rPr lang="en-US" altLang="ko-KR" sz="1200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uso</a:t>
                </a:r>
                <a:r>
                  <a:rPr lang="en-US" altLang="ko-KR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 do Cluster Shifting, </a:t>
                </a:r>
                <a:r>
                  <a:rPr lang="en-US" altLang="ko-KR" sz="1200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incluindo</a:t>
                </a:r>
                <a:r>
                  <a:rPr lang="en-US" altLang="ko-KR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uma</a:t>
                </a:r>
                <a:r>
                  <a:rPr lang="en-US" altLang="ko-KR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explicação</a:t>
                </a:r>
                <a:r>
                  <a:rPr lang="en-US" altLang="ko-KR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 do </a:t>
                </a:r>
                <a:r>
                  <a:rPr lang="en-US" altLang="ko-KR" sz="1200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porque</a:t>
                </a:r>
                <a:r>
                  <a:rPr lang="en-US" altLang="ko-KR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 o Kernel é </a:t>
                </a:r>
                <a:r>
                  <a:rPr lang="en-US" altLang="ko-KR" sz="1200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importante</a:t>
                </a:r>
                <a:r>
                  <a:rPr lang="en-US" altLang="ko-KR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 para </a:t>
                </a:r>
                <a:r>
                  <a:rPr lang="en-US" altLang="ko-KR" sz="1200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esse</a:t>
                </a:r>
                <a:r>
                  <a:rPr lang="en-US" altLang="ko-KR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algoritmo</a:t>
                </a:r>
                <a:r>
                  <a:rPr lang="en-US" altLang="ko-KR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.</a:t>
                </a:r>
                <a:endPara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xmlns="" id="{BC1072BD-93AB-47AD-80AC-80E24069278B}"/>
                  </a:ext>
                </a:extLst>
              </p:cNvPr>
              <p:cNvSpPr txBox="1"/>
              <p:nvPr/>
            </p:nvSpPr>
            <p:spPr>
              <a:xfrm>
                <a:off x="6530179" y="1370982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Exemplos</a:t>
                </a:r>
                <a:r>
                  <a:rPr lang="en-US" altLang="ko-KR" sz="27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 de </a:t>
                </a:r>
                <a:r>
                  <a:rPr lang="en-US" altLang="ko-KR" sz="2700" b="1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aplicação</a:t>
                </a:r>
                <a:r>
                  <a:rPr lang="en-US" altLang="ko-KR" sz="27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.</a:t>
                </a:r>
                <a:endParaRPr lang="ko-KR" altLang="en-US" sz="27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6174513F-639E-499F-9BBA-1951519C5957}"/>
                </a:ext>
              </a:extLst>
            </p:cNvPr>
            <p:cNvSpPr txBox="1"/>
            <p:nvPr/>
          </p:nvSpPr>
          <p:spPr>
            <a:xfrm>
              <a:off x="5610479" y="1770064"/>
              <a:ext cx="1077420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48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03717409-36EA-41C8-8829-D061E52BB8F3}"/>
              </a:ext>
            </a:extLst>
          </p:cNvPr>
          <p:cNvGrpSpPr/>
          <p:nvPr/>
        </p:nvGrpSpPr>
        <p:grpSpPr>
          <a:xfrm>
            <a:off x="5875520" y="4321672"/>
            <a:ext cx="5667664" cy="836080"/>
            <a:chOff x="5610479" y="1764981"/>
            <a:chExt cx="5667664" cy="836080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xmlns="" id="{416BA6AF-7166-4BA8-BCDF-A9B9CC968DD0}"/>
                </a:ext>
              </a:extLst>
            </p:cNvPr>
            <p:cNvGrpSpPr/>
            <p:nvPr/>
          </p:nvGrpSpPr>
          <p:grpSpPr>
            <a:xfrm>
              <a:off x="6743155" y="1764981"/>
              <a:ext cx="4534988" cy="656497"/>
              <a:chOff x="6530179" y="1370982"/>
              <a:chExt cx="4534988" cy="656497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xmlns="" id="{634B0E48-7587-440C-BE5D-595C2AE42A0E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Discussão</a:t>
                </a:r>
                <a:r>
                  <a:rPr lang="en-US" altLang="ko-KR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sobre</a:t>
                </a:r>
                <a:r>
                  <a:rPr lang="en-US" altLang="ko-KR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 a parte </a:t>
                </a:r>
                <a:r>
                  <a:rPr lang="en-US" altLang="ko-KR" sz="1200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matemática</a:t>
                </a:r>
                <a:r>
                  <a:rPr lang="en-US" altLang="ko-KR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envolvida</a:t>
                </a:r>
                <a:r>
                  <a:rPr lang="en-US" altLang="ko-KR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 no </a:t>
                </a:r>
                <a:r>
                  <a:rPr lang="en-US" altLang="ko-KR" sz="1200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algoritmo</a:t>
                </a:r>
                <a:r>
                  <a:rPr lang="en-US" altLang="ko-KR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.</a:t>
                </a:r>
                <a:endPara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xmlns="" id="{A6C0177E-7B3C-45C8-8FD5-085919565912}"/>
                  </a:ext>
                </a:extLst>
              </p:cNvPr>
              <p:cNvSpPr txBox="1"/>
              <p:nvPr/>
            </p:nvSpPr>
            <p:spPr>
              <a:xfrm>
                <a:off x="6530179" y="1370982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Formulação</a:t>
                </a:r>
                <a:r>
                  <a:rPr lang="en-US" altLang="ko-KR" sz="27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2700" b="1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matemática</a:t>
                </a:r>
                <a:r>
                  <a:rPr lang="en-US" altLang="ko-KR" sz="27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.</a:t>
                </a:r>
                <a:endParaRPr lang="ko-KR" altLang="en-US" sz="27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4FFBB609-FA30-46EF-A8FD-318D7CEAAD3F}"/>
                </a:ext>
              </a:extLst>
            </p:cNvPr>
            <p:cNvSpPr txBox="1"/>
            <p:nvPr/>
          </p:nvSpPr>
          <p:spPr>
            <a:xfrm>
              <a:off x="5610479" y="1770064"/>
              <a:ext cx="1077420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48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FE492A24-1110-423A-8CF7-EA1B85A0C28A}"/>
              </a:ext>
            </a:extLst>
          </p:cNvPr>
          <p:cNvGrpSpPr/>
          <p:nvPr/>
        </p:nvGrpSpPr>
        <p:grpSpPr>
          <a:xfrm>
            <a:off x="5877792" y="5320234"/>
            <a:ext cx="5667664" cy="841163"/>
            <a:chOff x="5610479" y="1764981"/>
            <a:chExt cx="5667664" cy="841163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xmlns="" id="{0DE78024-7106-4EF6-9D18-673E0B012A7E}"/>
                </a:ext>
              </a:extLst>
            </p:cNvPr>
            <p:cNvGrpSpPr/>
            <p:nvPr/>
          </p:nvGrpSpPr>
          <p:grpSpPr>
            <a:xfrm>
              <a:off x="6743155" y="1764981"/>
              <a:ext cx="4534988" cy="841163"/>
              <a:chOff x="6530179" y="1370982"/>
              <a:chExt cx="4534988" cy="841163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xmlns="" id="{1245D085-4C38-4B05-9D3A-AF640D617F1F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Exemplo</a:t>
                </a:r>
                <a:r>
                  <a:rPr lang="en-US" altLang="ko-KR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 de </a:t>
                </a:r>
                <a:r>
                  <a:rPr lang="en-US" altLang="ko-KR" sz="1200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aplicação</a:t>
                </a:r>
                <a:r>
                  <a:rPr lang="en-US" altLang="ko-KR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 para </a:t>
                </a:r>
                <a:r>
                  <a:rPr lang="en-US" altLang="ko-KR" sz="1200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segmentação</a:t>
                </a:r>
                <a:r>
                  <a:rPr lang="en-US" altLang="ko-KR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 de </a:t>
                </a:r>
                <a:r>
                  <a:rPr lang="en-US" altLang="ko-KR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imagens</a:t>
                </a:r>
                <a:r>
                  <a:rPr lang="en-US" altLang="ko-KR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, </a:t>
                </a:r>
                <a:r>
                  <a:rPr lang="en-US" altLang="ko-KR" sz="1200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utilizando</a:t>
                </a:r>
                <a:r>
                  <a:rPr lang="en-US" altLang="ko-KR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uma</a:t>
                </a:r>
                <a:r>
                  <a:rPr lang="en-US" altLang="ko-KR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rotina</a:t>
                </a:r>
                <a:r>
                  <a:rPr lang="en-US" altLang="ko-KR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feita</a:t>
                </a:r>
                <a:r>
                  <a:rPr lang="en-US" altLang="ko-KR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em</a:t>
                </a:r>
                <a:r>
                  <a:rPr lang="en-US" altLang="ko-KR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 Python</a:t>
                </a:r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.</a:t>
                </a:r>
                <a:endParaRPr lang="en-US" altLang="ko-K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xmlns="" id="{13FF301A-9181-4DDE-93E9-38BE5D26A069}"/>
                  </a:ext>
                </a:extLst>
              </p:cNvPr>
              <p:cNvSpPr txBox="1"/>
              <p:nvPr/>
            </p:nvSpPr>
            <p:spPr>
              <a:xfrm>
                <a:off x="6530179" y="1370982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Exemplo</a:t>
                </a:r>
                <a:r>
                  <a:rPr lang="en-US" altLang="ko-KR" sz="27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 de </a:t>
                </a:r>
                <a:r>
                  <a:rPr lang="en-US" altLang="ko-KR" sz="2700" b="1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aplicação</a:t>
                </a:r>
                <a:r>
                  <a:rPr lang="en-US" altLang="ko-KR" sz="27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.</a:t>
                </a:r>
                <a:endParaRPr lang="ko-KR" altLang="en-US" sz="27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796AFA27-7B22-4AF3-BB2C-4E7B5226B978}"/>
                </a:ext>
              </a:extLst>
            </p:cNvPr>
            <p:cNvSpPr txBox="1"/>
            <p:nvPr/>
          </p:nvSpPr>
          <p:spPr>
            <a:xfrm>
              <a:off x="5610479" y="1770064"/>
              <a:ext cx="1077420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48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04</a:t>
              </a:r>
              <a:endParaRPr lang="ko-KR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A412EB5-7FBD-4FB6-AFC6-02B28B4DDC9C}"/>
              </a:ext>
            </a:extLst>
          </p:cNvPr>
          <p:cNvGrpSpPr/>
          <p:nvPr/>
        </p:nvGrpSpPr>
        <p:grpSpPr>
          <a:xfrm>
            <a:off x="-30456" y="6705945"/>
            <a:ext cx="12240040" cy="170806"/>
            <a:chOff x="-48040" y="6512575"/>
            <a:chExt cx="12240040" cy="364176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xmlns="" id="{268E4950-C53F-4548-BD3E-2DEB4402EB8E}"/>
                </a:ext>
              </a:extLst>
            </p:cNvPr>
            <p:cNvSpPr/>
            <p:nvPr/>
          </p:nvSpPr>
          <p:spPr>
            <a:xfrm>
              <a:off x="-17584" y="6512575"/>
              <a:ext cx="12192000" cy="36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xmlns="" id="{796A721B-7F76-4C8E-9A10-2CB56718CFED}"/>
                </a:ext>
              </a:extLst>
            </p:cNvPr>
            <p:cNvSpPr/>
            <p:nvPr/>
          </p:nvSpPr>
          <p:spPr>
            <a:xfrm>
              <a:off x="-48040" y="6526705"/>
              <a:ext cx="12240040" cy="347675"/>
            </a:xfrm>
            <a:custGeom>
              <a:avLst/>
              <a:gdLst>
                <a:gd name="connsiteX0" fmla="*/ 12135116 w 12240040"/>
                <a:gd name="connsiteY0" fmla="*/ 0 h 347675"/>
                <a:gd name="connsiteX1" fmla="*/ 12240040 w 12240040"/>
                <a:gd name="connsiteY1" fmla="*/ 0 h 347675"/>
                <a:gd name="connsiteX2" fmla="*/ 12075846 w 12240040"/>
                <a:gd name="connsiteY2" fmla="*/ 347675 h 347675"/>
                <a:gd name="connsiteX3" fmla="*/ 11970922 w 12240040"/>
                <a:gd name="connsiteY3" fmla="*/ 347675 h 347675"/>
                <a:gd name="connsiteX4" fmla="*/ 11930117 w 12240040"/>
                <a:gd name="connsiteY4" fmla="*/ 0 h 347675"/>
                <a:gd name="connsiteX5" fmla="*/ 12035041 w 12240040"/>
                <a:gd name="connsiteY5" fmla="*/ 0 h 347675"/>
                <a:gd name="connsiteX6" fmla="*/ 11870847 w 12240040"/>
                <a:gd name="connsiteY6" fmla="*/ 347675 h 347675"/>
                <a:gd name="connsiteX7" fmla="*/ 11765923 w 12240040"/>
                <a:gd name="connsiteY7" fmla="*/ 347675 h 347675"/>
                <a:gd name="connsiteX8" fmla="*/ 11725116 w 12240040"/>
                <a:gd name="connsiteY8" fmla="*/ 0 h 347675"/>
                <a:gd name="connsiteX9" fmla="*/ 11830040 w 12240040"/>
                <a:gd name="connsiteY9" fmla="*/ 0 h 347675"/>
                <a:gd name="connsiteX10" fmla="*/ 11665846 w 12240040"/>
                <a:gd name="connsiteY10" fmla="*/ 347675 h 347675"/>
                <a:gd name="connsiteX11" fmla="*/ 11560922 w 12240040"/>
                <a:gd name="connsiteY11" fmla="*/ 347675 h 347675"/>
                <a:gd name="connsiteX12" fmla="*/ 11520115 w 12240040"/>
                <a:gd name="connsiteY12" fmla="*/ 0 h 347675"/>
                <a:gd name="connsiteX13" fmla="*/ 11625039 w 12240040"/>
                <a:gd name="connsiteY13" fmla="*/ 0 h 347675"/>
                <a:gd name="connsiteX14" fmla="*/ 11460845 w 12240040"/>
                <a:gd name="connsiteY14" fmla="*/ 347675 h 347675"/>
                <a:gd name="connsiteX15" fmla="*/ 11355921 w 12240040"/>
                <a:gd name="connsiteY15" fmla="*/ 347675 h 347675"/>
                <a:gd name="connsiteX16" fmla="*/ 11315114 w 12240040"/>
                <a:gd name="connsiteY16" fmla="*/ 0 h 347675"/>
                <a:gd name="connsiteX17" fmla="*/ 11420038 w 12240040"/>
                <a:gd name="connsiteY17" fmla="*/ 0 h 347675"/>
                <a:gd name="connsiteX18" fmla="*/ 11255844 w 12240040"/>
                <a:gd name="connsiteY18" fmla="*/ 347675 h 347675"/>
                <a:gd name="connsiteX19" fmla="*/ 11150920 w 12240040"/>
                <a:gd name="connsiteY19" fmla="*/ 347675 h 347675"/>
                <a:gd name="connsiteX20" fmla="*/ 11110113 w 12240040"/>
                <a:gd name="connsiteY20" fmla="*/ 0 h 347675"/>
                <a:gd name="connsiteX21" fmla="*/ 11215037 w 12240040"/>
                <a:gd name="connsiteY21" fmla="*/ 0 h 347675"/>
                <a:gd name="connsiteX22" fmla="*/ 11050843 w 12240040"/>
                <a:gd name="connsiteY22" fmla="*/ 347675 h 347675"/>
                <a:gd name="connsiteX23" fmla="*/ 10945919 w 12240040"/>
                <a:gd name="connsiteY23" fmla="*/ 347675 h 347675"/>
                <a:gd name="connsiteX24" fmla="*/ 10905112 w 12240040"/>
                <a:gd name="connsiteY24" fmla="*/ 0 h 347675"/>
                <a:gd name="connsiteX25" fmla="*/ 11010036 w 12240040"/>
                <a:gd name="connsiteY25" fmla="*/ 0 h 347675"/>
                <a:gd name="connsiteX26" fmla="*/ 10845842 w 12240040"/>
                <a:gd name="connsiteY26" fmla="*/ 347675 h 347675"/>
                <a:gd name="connsiteX27" fmla="*/ 10740918 w 12240040"/>
                <a:gd name="connsiteY27" fmla="*/ 347675 h 347675"/>
                <a:gd name="connsiteX28" fmla="*/ 10700111 w 12240040"/>
                <a:gd name="connsiteY28" fmla="*/ 0 h 347675"/>
                <a:gd name="connsiteX29" fmla="*/ 10805035 w 12240040"/>
                <a:gd name="connsiteY29" fmla="*/ 0 h 347675"/>
                <a:gd name="connsiteX30" fmla="*/ 10640841 w 12240040"/>
                <a:gd name="connsiteY30" fmla="*/ 347675 h 347675"/>
                <a:gd name="connsiteX31" fmla="*/ 10535917 w 12240040"/>
                <a:gd name="connsiteY31" fmla="*/ 347675 h 347675"/>
                <a:gd name="connsiteX32" fmla="*/ 10495110 w 12240040"/>
                <a:gd name="connsiteY32" fmla="*/ 0 h 347675"/>
                <a:gd name="connsiteX33" fmla="*/ 10600034 w 12240040"/>
                <a:gd name="connsiteY33" fmla="*/ 0 h 347675"/>
                <a:gd name="connsiteX34" fmla="*/ 10435840 w 12240040"/>
                <a:gd name="connsiteY34" fmla="*/ 347675 h 347675"/>
                <a:gd name="connsiteX35" fmla="*/ 10330916 w 12240040"/>
                <a:gd name="connsiteY35" fmla="*/ 347675 h 347675"/>
                <a:gd name="connsiteX36" fmla="*/ 10290109 w 12240040"/>
                <a:gd name="connsiteY36" fmla="*/ 0 h 347675"/>
                <a:gd name="connsiteX37" fmla="*/ 10395033 w 12240040"/>
                <a:gd name="connsiteY37" fmla="*/ 0 h 347675"/>
                <a:gd name="connsiteX38" fmla="*/ 10230839 w 12240040"/>
                <a:gd name="connsiteY38" fmla="*/ 347675 h 347675"/>
                <a:gd name="connsiteX39" fmla="*/ 10125915 w 12240040"/>
                <a:gd name="connsiteY39" fmla="*/ 347675 h 347675"/>
                <a:gd name="connsiteX40" fmla="*/ 10085108 w 12240040"/>
                <a:gd name="connsiteY40" fmla="*/ 0 h 347675"/>
                <a:gd name="connsiteX41" fmla="*/ 10190032 w 12240040"/>
                <a:gd name="connsiteY41" fmla="*/ 0 h 347675"/>
                <a:gd name="connsiteX42" fmla="*/ 10025838 w 12240040"/>
                <a:gd name="connsiteY42" fmla="*/ 347675 h 347675"/>
                <a:gd name="connsiteX43" fmla="*/ 9920914 w 12240040"/>
                <a:gd name="connsiteY43" fmla="*/ 347675 h 347675"/>
                <a:gd name="connsiteX44" fmla="*/ 9893895 w 12240040"/>
                <a:gd name="connsiteY44" fmla="*/ 0 h 347675"/>
                <a:gd name="connsiteX45" fmla="*/ 9998819 w 12240040"/>
                <a:gd name="connsiteY45" fmla="*/ 0 h 347675"/>
                <a:gd name="connsiteX46" fmla="*/ 9834625 w 12240040"/>
                <a:gd name="connsiteY46" fmla="*/ 347675 h 347675"/>
                <a:gd name="connsiteX47" fmla="*/ 9729701 w 12240040"/>
                <a:gd name="connsiteY47" fmla="*/ 347675 h 347675"/>
                <a:gd name="connsiteX48" fmla="*/ 9688896 w 12240040"/>
                <a:gd name="connsiteY48" fmla="*/ 0 h 347675"/>
                <a:gd name="connsiteX49" fmla="*/ 9793820 w 12240040"/>
                <a:gd name="connsiteY49" fmla="*/ 0 h 347675"/>
                <a:gd name="connsiteX50" fmla="*/ 9629626 w 12240040"/>
                <a:gd name="connsiteY50" fmla="*/ 347675 h 347675"/>
                <a:gd name="connsiteX51" fmla="*/ 9524702 w 12240040"/>
                <a:gd name="connsiteY51" fmla="*/ 347675 h 347675"/>
                <a:gd name="connsiteX52" fmla="*/ 9483895 w 12240040"/>
                <a:gd name="connsiteY52" fmla="*/ 0 h 347675"/>
                <a:gd name="connsiteX53" fmla="*/ 9588819 w 12240040"/>
                <a:gd name="connsiteY53" fmla="*/ 0 h 347675"/>
                <a:gd name="connsiteX54" fmla="*/ 9424625 w 12240040"/>
                <a:gd name="connsiteY54" fmla="*/ 347675 h 347675"/>
                <a:gd name="connsiteX55" fmla="*/ 9319701 w 12240040"/>
                <a:gd name="connsiteY55" fmla="*/ 347675 h 347675"/>
                <a:gd name="connsiteX56" fmla="*/ 9278894 w 12240040"/>
                <a:gd name="connsiteY56" fmla="*/ 0 h 347675"/>
                <a:gd name="connsiteX57" fmla="*/ 9383818 w 12240040"/>
                <a:gd name="connsiteY57" fmla="*/ 0 h 347675"/>
                <a:gd name="connsiteX58" fmla="*/ 9219624 w 12240040"/>
                <a:gd name="connsiteY58" fmla="*/ 347675 h 347675"/>
                <a:gd name="connsiteX59" fmla="*/ 9114700 w 12240040"/>
                <a:gd name="connsiteY59" fmla="*/ 347675 h 347675"/>
                <a:gd name="connsiteX60" fmla="*/ 9073893 w 12240040"/>
                <a:gd name="connsiteY60" fmla="*/ 0 h 347675"/>
                <a:gd name="connsiteX61" fmla="*/ 9178817 w 12240040"/>
                <a:gd name="connsiteY61" fmla="*/ 0 h 347675"/>
                <a:gd name="connsiteX62" fmla="*/ 9014623 w 12240040"/>
                <a:gd name="connsiteY62" fmla="*/ 347675 h 347675"/>
                <a:gd name="connsiteX63" fmla="*/ 8909699 w 12240040"/>
                <a:gd name="connsiteY63" fmla="*/ 347675 h 347675"/>
                <a:gd name="connsiteX64" fmla="*/ 8868892 w 12240040"/>
                <a:gd name="connsiteY64" fmla="*/ 0 h 347675"/>
                <a:gd name="connsiteX65" fmla="*/ 8973816 w 12240040"/>
                <a:gd name="connsiteY65" fmla="*/ 0 h 347675"/>
                <a:gd name="connsiteX66" fmla="*/ 8809622 w 12240040"/>
                <a:gd name="connsiteY66" fmla="*/ 347675 h 347675"/>
                <a:gd name="connsiteX67" fmla="*/ 8704698 w 12240040"/>
                <a:gd name="connsiteY67" fmla="*/ 347675 h 347675"/>
                <a:gd name="connsiteX68" fmla="*/ 8663891 w 12240040"/>
                <a:gd name="connsiteY68" fmla="*/ 0 h 347675"/>
                <a:gd name="connsiteX69" fmla="*/ 8768815 w 12240040"/>
                <a:gd name="connsiteY69" fmla="*/ 0 h 347675"/>
                <a:gd name="connsiteX70" fmla="*/ 8604621 w 12240040"/>
                <a:gd name="connsiteY70" fmla="*/ 347675 h 347675"/>
                <a:gd name="connsiteX71" fmla="*/ 8499697 w 12240040"/>
                <a:gd name="connsiteY71" fmla="*/ 347675 h 347675"/>
                <a:gd name="connsiteX72" fmla="*/ 8458890 w 12240040"/>
                <a:gd name="connsiteY72" fmla="*/ 0 h 347675"/>
                <a:gd name="connsiteX73" fmla="*/ 8563814 w 12240040"/>
                <a:gd name="connsiteY73" fmla="*/ 0 h 347675"/>
                <a:gd name="connsiteX74" fmla="*/ 8399620 w 12240040"/>
                <a:gd name="connsiteY74" fmla="*/ 347675 h 347675"/>
                <a:gd name="connsiteX75" fmla="*/ 8294696 w 12240040"/>
                <a:gd name="connsiteY75" fmla="*/ 347675 h 347675"/>
                <a:gd name="connsiteX76" fmla="*/ 8253889 w 12240040"/>
                <a:gd name="connsiteY76" fmla="*/ 0 h 347675"/>
                <a:gd name="connsiteX77" fmla="*/ 8358813 w 12240040"/>
                <a:gd name="connsiteY77" fmla="*/ 0 h 347675"/>
                <a:gd name="connsiteX78" fmla="*/ 8194619 w 12240040"/>
                <a:gd name="connsiteY78" fmla="*/ 347675 h 347675"/>
                <a:gd name="connsiteX79" fmla="*/ 8089695 w 12240040"/>
                <a:gd name="connsiteY79" fmla="*/ 347675 h 347675"/>
                <a:gd name="connsiteX80" fmla="*/ 8048888 w 12240040"/>
                <a:gd name="connsiteY80" fmla="*/ 0 h 347675"/>
                <a:gd name="connsiteX81" fmla="*/ 8153812 w 12240040"/>
                <a:gd name="connsiteY81" fmla="*/ 0 h 347675"/>
                <a:gd name="connsiteX82" fmla="*/ 7989618 w 12240040"/>
                <a:gd name="connsiteY82" fmla="*/ 347675 h 347675"/>
                <a:gd name="connsiteX83" fmla="*/ 7884694 w 12240040"/>
                <a:gd name="connsiteY83" fmla="*/ 347675 h 347675"/>
                <a:gd name="connsiteX84" fmla="*/ 7843887 w 12240040"/>
                <a:gd name="connsiteY84" fmla="*/ 0 h 347675"/>
                <a:gd name="connsiteX85" fmla="*/ 7948811 w 12240040"/>
                <a:gd name="connsiteY85" fmla="*/ 0 h 347675"/>
                <a:gd name="connsiteX86" fmla="*/ 7784617 w 12240040"/>
                <a:gd name="connsiteY86" fmla="*/ 347675 h 347675"/>
                <a:gd name="connsiteX87" fmla="*/ 7679693 w 12240040"/>
                <a:gd name="connsiteY87" fmla="*/ 347675 h 347675"/>
                <a:gd name="connsiteX88" fmla="*/ 7652677 w 12240040"/>
                <a:gd name="connsiteY88" fmla="*/ 0 h 347675"/>
                <a:gd name="connsiteX89" fmla="*/ 7757601 w 12240040"/>
                <a:gd name="connsiteY89" fmla="*/ 0 h 347675"/>
                <a:gd name="connsiteX90" fmla="*/ 7593407 w 12240040"/>
                <a:gd name="connsiteY90" fmla="*/ 347675 h 347675"/>
                <a:gd name="connsiteX91" fmla="*/ 7488483 w 12240040"/>
                <a:gd name="connsiteY91" fmla="*/ 347675 h 347675"/>
                <a:gd name="connsiteX92" fmla="*/ 7447678 w 12240040"/>
                <a:gd name="connsiteY92" fmla="*/ 0 h 347675"/>
                <a:gd name="connsiteX93" fmla="*/ 7552602 w 12240040"/>
                <a:gd name="connsiteY93" fmla="*/ 0 h 347675"/>
                <a:gd name="connsiteX94" fmla="*/ 7388408 w 12240040"/>
                <a:gd name="connsiteY94" fmla="*/ 347675 h 347675"/>
                <a:gd name="connsiteX95" fmla="*/ 7283484 w 12240040"/>
                <a:gd name="connsiteY95" fmla="*/ 347675 h 347675"/>
                <a:gd name="connsiteX96" fmla="*/ 7242677 w 12240040"/>
                <a:gd name="connsiteY96" fmla="*/ 0 h 347675"/>
                <a:gd name="connsiteX97" fmla="*/ 7347601 w 12240040"/>
                <a:gd name="connsiteY97" fmla="*/ 0 h 347675"/>
                <a:gd name="connsiteX98" fmla="*/ 7183407 w 12240040"/>
                <a:gd name="connsiteY98" fmla="*/ 347675 h 347675"/>
                <a:gd name="connsiteX99" fmla="*/ 7078483 w 12240040"/>
                <a:gd name="connsiteY99" fmla="*/ 347675 h 347675"/>
                <a:gd name="connsiteX100" fmla="*/ 7037676 w 12240040"/>
                <a:gd name="connsiteY100" fmla="*/ 0 h 347675"/>
                <a:gd name="connsiteX101" fmla="*/ 7142600 w 12240040"/>
                <a:gd name="connsiteY101" fmla="*/ 0 h 347675"/>
                <a:gd name="connsiteX102" fmla="*/ 6978406 w 12240040"/>
                <a:gd name="connsiteY102" fmla="*/ 347675 h 347675"/>
                <a:gd name="connsiteX103" fmla="*/ 6873482 w 12240040"/>
                <a:gd name="connsiteY103" fmla="*/ 347675 h 347675"/>
                <a:gd name="connsiteX104" fmla="*/ 6832675 w 12240040"/>
                <a:gd name="connsiteY104" fmla="*/ 0 h 347675"/>
                <a:gd name="connsiteX105" fmla="*/ 6937599 w 12240040"/>
                <a:gd name="connsiteY105" fmla="*/ 0 h 347675"/>
                <a:gd name="connsiteX106" fmla="*/ 6773405 w 12240040"/>
                <a:gd name="connsiteY106" fmla="*/ 347675 h 347675"/>
                <a:gd name="connsiteX107" fmla="*/ 6668481 w 12240040"/>
                <a:gd name="connsiteY107" fmla="*/ 347675 h 347675"/>
                <a:gd name="connsiteX108" fmla="*/ 6627674 w 12240040"/>
                <a:gd name="connsiteY108" fmla="*/ 0 h 347675"/>
                <a:gd name="connsiteX109" fmla="*/ 6732598 w 12240040"/>
                <a:gd name="connsiteY109" fmla="*/ 0 h 347675"/>
                <a:gd name="connsiteX110" fmla="*/ 6568404 w 12240040"/>
                <a:gd name="connsiteY110" fmla="*/ 347675 h 347675"/>
                <a:gd name="connsiteX111" fmla="*/ 6463480 w 12240040"/>
                <a:gd name="connsiteY111" fmla="*/ 347675 h 347675"/>
                <a:gd name="connsiteX112" fmla="*/ 6422673 w 12240040"/>
                <a:gd name="connsiteY112" fmla="*/ 0 h 347675"/>
                <a:gd name="connsiteX113" fmla="*/ 6527597 w 12240040"/>
                <a:gd name="connsiteY113" fmla="*/ 0 h 347675"/>
                <a:gd name="connsiteX114" fmla="*/ 6363403 w 12240040"/>
                <a:gd name="connsiteY114" fmla="*/ 347675 h 347675"/>
                <a:gd name="connsiteX115" fmla="*/ 6258479 w 12240040"/>
                <a:gd name="connsiteY115" fmla="*/ 347675 h 347675"/>
                <a:gd name="connsiteX116" fmla="*/ 6217672 w 12240040"/>
                <a:gd name="connsiteY116" fmla="*/ 0 h 347675"/>
                <a:gd name="connsiteX117" fmla="*/ 6322596 w 12240040"/>
                <a:gd name="connsiteY117" fmla="*/ 0 h 347675"/>
                <a:gd name="connsiteX118" fmla="*/ 6158402 w 12240040"/>
                <a:gd name="connsiteY118" fmla="*/ 347675 h 347675"/>
                <a:gd name="connsiteX119" fmla="*/ 6053478 w 12240040"/>
                <a:gd name="connsiteY119" fmla="*/ 347675 h 347675"/>
                <a:gd name="connsiteX120" fmla="*/ 6012672 w 12240040"/>
                <a:gd name="connsiteY120" fmla="*/ 0 h 347675"/>
                <a:gd name="connsiteX121" fmla="*/ 6117596 w 12240040"/>
                <a:gd name="connsiteY121" fmla="*/ 0 h 347675"/>
                <a:gd name="connsiteX122" fmla="*/ 5953402 w 12240040"/>
                <a:gd name="connsiteY122" fmla="*/ 347675 h 347675"/>
                <a:gd name="connsiteX123" fmla="*/ 5848478 w 12240040"/>
                <a:gd name="connsiteY123" fmla="*/ 347675 h 347675"/>
                <a:gd name="connsiteX124" fmla="*/ 5807671 w 12240040"/>
                <a:gd name="connsiteY124" fmla="*/ 0 h 347675"/>
                <a:gd name="connsiteX125" fmla="*/ 5912595 w 12240040"/>
                <a:gd name="connsiteY125" fmla="*/ 0 h 347675"/>
                <a:gd name="connsiteX126" fmla="*/ 5748402 w 12240040"/>
                <a:gd name="connsiteY126" fmla="*/ 347675 h 347675"/>
                <a:gd name="connsiteX127" fmla="*/ 5643479 w 12240040"/>
                <a:gd name="connsiteY127" fmla="*/ 347675 h 347675"/>
                <a:gd name="connsiteX128" fmla="*/ 5602671 w 12240040"/>
                <a:gd name="connsiteY128" fmla="*/ 0 h 347675"/>
                <a:gd name="connsiteX129" fmla="*/ 5707595 w 12240040"/>
                <a:gd name="connsiteY129" fmla="*/ 0 h 347675"/>
                <a:gd name="connsiteX130" fmla="*/ 5543402 w 12240040"/>
                <a:gd name="connsiteY130" fmla="*/ 347675 h 347675"/>
                <a:gd name="connsiteX131" fmla="*/ 5438478 w 12240040"/>
                <a:gd name="connsiteY131" fmla="*/ 347675 h 347675"/>
                <a:gd name="connsiteX132" fmla="*/ 5411462 w 12240040"/>
                <a:gd name="connsiteY132" fmla="*/ 0 h 347675"/>
                <a:gd name="connsiteX133" fmla="*/ 5516385 w 12240040"/>
                <a:gd name="connsiteY133" fmla="*/ 0 h 347675"/>
                <a:gd name="connsiteX134" fmla="*/ 5352193 w 12240040"/>
                <a:gd name="connsiteY134" fmla="*/ 347675 h 347675"/>
                <a:gd name="connsiteX135" fmla="*/ 5247268 w 12240040"/>
                <a:gd name="connsiteY135" fmla="*/ 347675 h 347675"/>
                <a:gd name="connsiteX136" fmla="*/ 5206463 w 12240040"/>
                <a:gd name="connsiteY136" fmla="*/ 0 h 347675"/>
                <a:gd name="connsiteX137" fmla="*/ 5311388 w 12240040"/>
                <a:gd name="connsiteY137" fmla="*/ 0 h 347675"/>
                <a:gd name="connsiteX138" fmla="*/ 5147194 w 12240040"/>
                <a:gd name="connsiteY138" fmla="*/ 347675 h 347675"/>
                <a:gd name="connsiteX139" fmla="*/ 5042269 w 12240040"/>
                <a:gd name="connsiteY139" fmla="*/ 347675 h 347675"/>
                <a:gd name="connsiteX140" fmla="*/ 5001460 w 12240040"/>
                <a:gd name="connsiteY140" fmla="*/ 0 h 347675"/>
                <a:gd name="connsiteX141" fmla="*/ 5106386 w 12240040"/>
                <a:gd name="connsiteY141" fmla="*/ 0 h 347675"/>
                <a:gd name="connsiteX142" fmla="*/ 4942191 w 12240040"/>
                <a:gd name="connsiteY142" fmla="*/ 347675 h 347675"/>
                <a:gd name="connsiteX143" fmla="*/ 4837267 w 12240040"/>
                <a:gd name="connsiteY143" fmla="*/ 347675 h 347675"/>
                <a:gd name="connsiteX144" fmla="*/ 4796461 w 12240040"/>
                <a:gd name="connsiteY144" fmla="*/ 0 h 347675"/>
                <a:gd name="connsiteX145" fmla="*/ 4901383 w 12240040"/>
                <a:gd name="connsiteY145" fmla="*/ 0 h 347675"/>
                <a:gd name="connsiteX146" fmla="*/ 4737191 w 12240040"/>
                <a:gd name="connsiteY146" fmla="*/ 347675 h 347675"/>
                <a:gd name="connsiteX147" fmla="*/ 4632266 w 12240040"/>
                <a:gd name="connsiteY147" fmla="*/ 347675 h 347675"/>
                <a:gd name="connsiteX148" fmla="*/ 4591459 w 12240040"/>
                <a:gd name="connsiteY148" fmla="*/ 0 h 347675"/>
                <a:gd name="connsiteX149" fmla="*/ 4696383 w 12240040"/>
                <a:gd name="connsiteY149" fmla="*/ 0 h 347675"/>
                <a:gd name="connsiteX150" fmla="*/ 4532189 w 12240040"/>
                <a:gd name="connsiteY150" fmla="*/ 347675 h 347675"/>
                <a:gd name="connsiteX151" fmla="*/ 4427265 w 12240040"/>
                <a:gd name="connsiteY151" fmla="*/ 347675 h 347675"/>
                <a:gd name="connsiteX152" fmla="*/ 4386457 w 12240040"/>
                <a:gd name="connsiteY152" fmla="*/ 0 h 347675"/>
                <a:gd name="connsiteX153" fmla="*/ 4491381 w 12240040"/>
                <a:gd name="connsiteY153" fmla="*/ 0 h 347675"/>
                <a:gd name="connsiteX154" fmla="*/ 4327188 w 12240040"/>
                <a:gd name="connsiteY154" fmla="*/ 347675 h 347675"/>
                <a:gd name="connsiteX155" fmla="*/ 4222266 w 12240040"/>
                <a:gd name="connsiteY155" fmla="*/ 347675 h 347675"/>
                <a:gd name="connsiteX156" fmla="*/ 4181459 w 12240040"/>
                <a:gd name="connsiteY156" fmla="*/ 0 h 347675"/>
                <a:gd name="connsiteX157" fmla="*/ 4286380 w 12240040"/>
                <a:gd name="connsiteY157" fmla="*/ 0 h 347675"/>
                <a:gd name="connsiteX158" fmla="*/ 4122189 w 12240040"/>
                <a:gd name="connsiteY158" fmla="*/ 347675 h 347675"/>
                <a:gd name="connsiteX159" fmla="*/ 4017265 w 12240040"/>
                <a:gd name="connsiteY159" fmla="*/ 347675 h 347675"/>
                <a:gd name="connsiteX160" fmla="*/ 3976457 w 12240040"/>
                <a:gd name="connsiteY160" fmla="*/ 0 h 347675"/>
                <a:gd name="connsiteX161" fmla="*/ 4081381 w 12240040"/>
                <a:gd name="connsiteY161" fmla="*/ 0 h 347675"/>
                <a:gd name="connsiteX162" fmla="*/ 3917187 w 12240040"/>
                <a:gd name="connsiteY162" fmla="*/ 347675 h 347675"/>
                <a:gd name="connsiteX163" fmla="*/ 3812264 w 12240040"/>
                <a:gd name="connsiteY163" fmla="*/ 347675 h 347675"/>
                <a:gd name="connsiteX164" fmla="*/ 3771456 w 12240040"/>
                <a:gd name="connsiteY164" fmla="*/ 0 h 347675"/>
                <a:gd name="connsiteX165" fmla="*/ 3876380 w 12240040"/>
                <a:gd name="connsiteY165" fmla="*/ 0 h 347675"/>
                <a:gd name="connsiteX166" fmla="*/ 3712187 w 12240040"/>
                <a:gd name="connsiteY166" fmla="*/ 347675 h 347675"/>
                <a:gd name="connsiteX167" fmla="*/ 3607263 w 12240040"/>
                <a:gd name="connsiteY167" fmla="*/ 347675 h 347675"/>
                <a:gd name="connsiteX168" fmla="*/ 3566456 w 12240040"/>
                <a:gd name="connsiteY168" fmla="*/ 0 h 347675"/>
                <a:gd name="connsiteX169" fmla="*/ 3671379 w 12240040"/>
                <a:gd name="connsiteY169" fmla="*/ 0 h 347675"/>
                <a:gd name="connsiteX170" fmla="*/ 3507186 w 12240040"/>
                <a:gd name="connsiteY170" fmla="*/ 347675 h 347675"/>
                <a:gd name="connsiteX171" fmla="*/ 3402262 w 12240040"/>
                <a:gd name="connsiteY171" fmla="*/ 347675 h 347675"/>
                <a:gd name="connsiteX172" fmla="*/ 3361454 w 12240040"/>
                <a:gd name="connsiteY172" fmla="*/ 0 h 347675"/>
                <a:gd name="connsiteX173" fmla="*/ 3466379 w 12240040"/>
                <a:gd name="connsiteY173" fmla="*/ 0 h 347675"/>
                <a:gd name="connsiteX174" fmla="*/ 3302184 w 12240040"/>
                <a:gd name="connsiteY174" fmla="*/ 347675 h 347675"/>
                <a:gd name="connsiteX175" fmla="*/ 3197260 w 12240040"/>
                <a:gd name="connsiteY175" fmla="*/ 347675 h 347675"/>
                <a:gd name="connsiteX176" fmla="*/ 3170244 w 12240040"/>
                <a:gd name="connsiteY176" fmla="*/ 0 h 347675"/>
                <a:gd name="connsiteX177" fmla="*/ 3275168 w 12240040"/>
                <a:gd name="connsiteY177" fmla="*/ 0 h 347675"/>
                <a:gd name="connsiteX178" fmla="*/ 3110974 w 12240040"/>
                <a:gd name="connsiteY178" fmla="*/ 347675 h 347675"/>
                <a:gd name="connsiteX179" fmla="*/ 3006050 w 12240040"/>
                <a:gd name="connsiteY179" fmla="*/ 347675 h 347675"/>
                <a:gd name="connsiteX180" fmla="*/ 2965245 w 12240040"/>
                <a:gd name="connsiteY180" fmla="*/ 0 h 347675"/>
                <a:gd name="connsiteX181" fmla="*/ 3070169 w 12240040"/>
                <a:gd name="connsiteY181" fmla="*/ 0 h 347675"/>
                <a:gd name="connsiteX182" fmla="*/ 2905975 w 12240040"/>
                <a:gd name="connsiteY182" fmla="*/ 347675 h 347675"/>
                <a:gd name="connsiteX183" fmla="*/ 2801051 w 12240040"/>
                <a:gd name="connsiteY183" fmla="*/ 347675 h 347675"/>
                <a:gd name="connsiteX184" fmla="*/ 2760244 w 12240040"/>
                <a:gd name="connsiteY184" fmla="*/ 0 h 347675"/>
                <a:gd name="connsiteX185" fmla="*/ 2865168 w 12240040"/>
                <a:gd name="connsiteY185" fmla="*/ 0 h 347675"/>
                <a:gd name="connsiteX186" fmla="*/ 2700973 w 12240040"/>
                <a:gd name="connsiteY186" fmla="*/ 347675 h 347675"/>
                <a:gd name="connsiteX187" fmla="*/ 2596050 w 12240040"/>
                <a:gd name="connsiteY187" fmla="*/ 347675 h 347675"/>
                <a:gd name="connsiteX188" fmla="*/ 2555242 w 12240040"/>
                <a:gd name="connsiteY188" fmla="*/ 0 h 347675"/>
                <a:gd name="connsiteX189" fmla="*/ 2660166 w 12240040"/>
                <a:gd name="connsiteY189" fmla="*/ 0 h 347675"/>
                <a:gd name="connsiteX190" fmla="*/ 2495973 w 12240040"/>
                <a:gd name="connsiteY190" fmla="*/ 347675 h 347675"/>
                <a:gd name="connsiteX191" fmla="*/ 2391049 w 12240040"/>
                <a:gd name="connsiteY191" fmla="*/ 347675 h 347675"/>
                <a:gd name="connsiteX192" fmla="*/ 2350242 w 12240040"/>
                <a:gd name="connsiteY192" fmla="*/ 0 h 347675"/>
                <a:gd name="connsiteX193" fmla="*/ 2455165 w 12240040"/>
                <a:gd name="connsiteY193" fmla="*/ 0 h 347675"/>
                <a:gd name="connsiteX194" fmla="*/ 2290972 w 12240040"/>
                <a:gd name="connsiteY194" fmla="*/ 347675 h 347675"/>
                <a:gd name="connsiteX195" fmla="*/ 2186048 w 12240040"/>
                <a:gd name="connsiteY195" fmla="*/ 347675 h 347675"/>
                <a:gd name="connsiteX196" fmla="*/ 2145240 w 12240040"/>
                <a:gd name="connsiteY196" fmla="*/ 0 h 347675"/>
                <a:gd name="connsiteX197" fmla="*/ 2250164 w 12240040"/>
                <a:gd name="connsiteY197" fmla="*/ 0 h 347675"/>
                <a:gd name="connsiteX198" fmla="*/ 2085970 w 12240040"/>
                <a:gd name="connsiteY198" fmla="*/ 347675 h 347675"/>
                <a:gd name="connsiteX199" fmla="*/ 1981046 w 12240040"/>
                <a:gd name="connsiteY199" fmla="*/ 347675 h 347675"/>
                <a:gd name="connsiteX200" fmla="*/ 1940238 w 12240040"/>
                <a:gd name="connsiteY200" fmla="*/ 0 h 347675"/>
                <a:gd name="connsiteX201" fmla="*/ 2045162 w 12240040"/>
                <a:gd name="connsiteY201" fmla="*/ 0 h 347675"/>
                <a:gd name="connsiteX202" fmla="*/ 1880969 w 12240040"/>
                <a:gd name="connsiteY202" fmla="*/ 347675 h 347675"/>
                <a:gd name="connsiteX203" fmla="*/ 1776044 w 12240040"/>
                <a:gd name="connsiteY203" fmla="*/ 347675 h 347675"/>
                <a:gd name="connsiteX204" fmla="*/ 1735237 w 12240040"/>
                <a:gd name="connsiteY204" fmla="*/ 0 h 347675"/>
                <a:gd name="connsiteX205" fmla="*/ 1840161 w 12240040"/>
                <a:gd name="connsiteY205" fmla="*/ 0 h 347675"/>
                <a:gd name="connsiteX206" fmla="*/ 1675967 w 12240040"/>
                <a:gd name="connsiteY206" fmla="*/ 347675 h 347675"/>
                <a:gd name="connsiteX207" fmla="*/ 1571043 w 12240040"/>
                <a:gd name="connsiteY207" fmla="*/ 347675 h 347675"/>
                <a:gd name="connsiteX208" fmla="*/ 1530236 w 12240040"/>
                <a:gd name="connsiteY208" fmla="*/ 0 h 347675"/>
                <a:gd name="connsiteX209" fmla="*/ 1635160 w 12240040"/>
                <a:gd name="connsiteY209" fmla="*/ 0 h 347675"/>
                <a:gd name="connsiteX210" fmla="*/ 1470966 w 12240040"/>
                <a:gd name="connsiteY210" fmla="*/ 347675 h 347675"/>
                <a:gd name="connsiteX211" fmla="*/ 1366042 w 12240040"/>
                <a:gd name="connsiteY211" fmla="*/ 347675 h 347675"/>
                <a:gd name="connsiteX212" fmla="*/ 1325235 w 12240040"/>
                <a:gd name="connsiteY212" fmla="*/ 0 h 347675"/>
                <a:gd name="connsiteX213" fmla="*/ 1430159 w 12240040"/>
                <a:gd name="connsiteY213" fmla="*/ 0 h 347675"/>
                <a:gd name="connsiteX214" fmla="*/ 1265965 w 12240040"/>
                <a:gd name="connsiteY214" fmla="*/ 347675 h 347675"/>
                <a:gd name="connsiteX215" fmla="*/ 1161041 w 12240040"/>
                <a:gd name="connsiteY215" fmla="*/ 347675 h 347675"/>
                <a:gd name="connsiteX216" fmla="*/ 1120234 w 12240040"/>
                <a:gd name="connsiteY216" fmla="*/ 0 h 347675"/>
                <a:gd name="connsiteX217" fmla="*/ 1225158 w 12240040"/>
                <a:gd name="connsiteY217" fmla="*/ 0 h 347675"/>
                <a:gd name="connsiteX218" fmla="*/ 1060964 w 12240040"/>
                <a:gd name="connsiteY218" fmla="*/ 347675 h 347675"/>
                <a:gd name="connsiteX219" fmla="*/ 956040 w 12240040"/>
                <a:gd name="connsiteY219" fmla="*/ 347675 h 347675"/>
                <a:gd name="connsiteX220" fmla="*/ 929024 w 12240040"/>
                <a:gd name="connsiteY220" fmla="*/ 0 h 347675"/>
                <a:gd name="connsiteX221" fmla="*/ 1033948 w 12240040"/>
                <a:gd name="connsiteY221" fmla="*/ 0 h 347675"/>
                <a:gd name="connsiteX222" fmla="*/ 869754 w 12240040"/>
                <a:gd name="connsiteY222" fmla="*/ 347675 h 347675"/>
                <a:gd name="connsiteX223" fmla="*/ 764830 w 12240040"/>
                <a:gd name="connsiteY223" fmla="*/ 347675 h 347675"/>
                <a:gd name="connsiteX224" fmla="*/ 737813 w 12240040"/>
                <a:gd name="connsiteY224" fmla="*/ 0 h 347675"/>
                <a:gd name="connsiteX225" fmla="*/ 842738 w 12240040"/>
                <a:gd name="connsiteY225" fmla="*/ 0 h 347675"/>
                <a:gd name="connsiteX226" fmla="*/ 678544 w 12240040"/>
                <a:gd name="connsiteY226" fmla="*/ 347675 h 347675"/>
                <a:gd name="connsiteX227" fmla="*/ 573620 w 12240040"/>
                <a:gd name="connsiteY227" fmla="*/ 347675 h 347675"/>
                <a:gd name="connsiteX228" fmla="*/ 546603 w 12240040"/>
                <a:gd name="connsiteY228" fmla="*/ 0 h 347675"/>
                <a:gd name="connsiteX229" fmla="*/ 651527 w 12240040"/>
                <a:gd name="connsiteY229" fmla="*/ 0 h 347675"/>
                <a:gd name="connsiteX230" fmla="*/ 487333 w 12240040"/>
                <a:gd name="connsiteY230" fmla="*/ 347675 h 347675"/>
                <a:gd name="connsiteX231" fmla="*/ 382409 w 12240040"/>
                <a:gd name="connsiteY231" fmla="*/ 347675 h 347675"/>
                <a:gd name="connsiteX232" fmla="*/ 355393 w 12240040"/>
                <a:gd name="connsiteY232" fmla="*/ 0 h 347675"/>
                <a:gd name="connsiteX233" fmla="*/ 460317 w 12240040"/>
                <a:gd name="connsiteY233" fmla="*/ 0 h 347675"/>
                <a:gd name="connsiteX234" fmla="*/ 296123 w 12240040"/>
                <a:gd name="connsiteY234" fmla="*/ 347675 h 347675"/>
                <a:gd name="connsiteX235" fmla="*/ 191199 w 12240040"/>
                <a:gd name="connsiteY235" fmla="*/ 347675 h 347675"/>
                <a:gd name="connsiteX236" fmla="*/ 164194 w 12240040"/>
                <a:gd name="connsiteY236" fmla="*/ 0 h 347675"/>
                <a:gd name="connsiteX237" fmla="*/ 269118 w 12240040"/>
                <a:gd name="connsiteY237" fmla="*/ 0 h 347675"/>
                <a:gd name="connsiteX238" fmla="*/ 104924 w 12240040"/>
                <a:gd name="connsiteY238" fmla="*/ 347675 h 347675"/>
                <a:gd name="connsiteX239" fmla="*/ 0 w 12240040"/>
                <a:gd name="connsiteY239" fmla="*/ 347675 h 3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2240040" h="347675">
                  <a:moveTo>
                    <a:pt x="12135116" y="0"/>
                  </a:moveTo>
                  <a:lnTo>
                    <a:pt x="12240040" y="0"/>
                  </a:lnTo>
                  <a:lnTo>
                    <a:pt x="12075846" y="347675"/>
                  </a:lnTo>
                  <a:lnTo>
                    <a:pt x="11970922" y="347675"/>
                  </a:lnTo>
                  <a:close/>
                  <a:moveTo>
                    <a:pt x="11930117" y="0"/>
                  </a:moveTo>
                  <a:lnTo>
                    <a:pt x="12035041" y="0"/>
                  </a:lnTo>
                  <a:lnTo>
                    <a:pt x="11870847" y="347675"/>
                  </a:lnTo>
                  <a:lnTo>
                    <a:pt x="11765923" y="347675"/>
                  </a:lnTo>
                  <a:close/>
                  <a:moveTo>
                    <a:pt x="11725116" y="0"/>
                  </a:moveTo>
                  <a:lnTo>
                    <a:pt x="11830040" y="0"/>
                  </a:lnTo>
                  <a:lnTo>
                    <a:pt x="11665846" y="347675"/>
                  </a:lnTo>
                  <a:lnTo>
                    <a:pt x="11560922" y="347675"/>
                  </a:lnTo>
                  <a:close/>
                  <a:moveTo>
                    <a:pt x="11520115" y="0"/>
                  </a:moveTo>
                  <a:lnTo>
                    <a:pt x="11625039" y="0"/>
                  </a:lnTo>
                  <a:lnTo>
                    <a:pt x="11460845" y="347675"/>
                  </a:lnTo>
                  <a:lnTo>
                    <a:pt x="11355921" y="347675"/>
                  </a:lnTo>
                  <a:close/>
                  <a:moveTo>
                    <a:pt x="11315114" y="0"/>
                  </a:moveTo>
                  <a:lnTo>
                    <a:pt x="11420038" y="0"/>
                  </a:lnTo>
                  <a:lnTo>
                    <a:pt x="11255844" y="347675"/>
                  </a:lnTo>
                  <a:lnTo>
                    <a:pt x="11150920" y="347675"/>
                  </a:lnTo>
                  <a:close/>
                  <a:moveTo>
                    <a:pt x="11110113" y="0"/>
                  </a:moveTo>
                  <a:lnTo>
                    <a:pt x="11215037" y="0"/>
                  </a:lnTo>
                  <a:lnTo>
                    <a:pt x="11050843" y="347675"/>
                  </a:lnTo>
                  <a:lnTo>
                    <a:pt x="10945919" y="347675"/>
                  </a:lnTo>
                  <a:close/>
                  <a:moveTo>
                    <a:pt x="10905112" y="0"/>
                  </a:moveTo>
                  <a:lnTo>
                    <a:pt x="11010036" y="0"/>
                  </a:lnTo>
                  <a:lnTo>
                    <a:pt x="10845842" y="347675"/>
                  </a:lnTo>
                  <a:lnTo>
                    <a:pt x="10740918" y="347675"/>
                  </a:lnTo>
                  <a:close/>
                  <a:moveTo>
                    <a:pt x="10700111" y="0"/>
                  </a:moveTo>
                  <a:lnTo>
                    <a:pt x="10805035" y="0"/>
                  </a:lnTo>
                  <a:lnTo>
                    <a:pt x="10640841" y="347675"/>
                  </a:lnTo>
                  <a:lnTo>
                    <a:pt x="10535917" y="347675"/>
                  </a:lnTo>
                  <a:close/>
                  <a:moveTo>
                    <a:pt x="10495110" y="0"/>
                  </a:moveTo>
                  <a:lnTo>
                    <a:pt x="10600034" y="0"/>
                  </a:lnTo>
                  <a:lnTo>
                    <a:pt x="10435840" y="347675"/>
                  </a:lnTo>
                  <a:lnTo>
                    <a:pt x="10330916" y="347675"/>
                  </a:lnTo>
                  <a:close/>
                  <a:moveTo>
                    <a:pt x="10290109" y="0"/>
                  </a:moveTo>
                  <a:lnTo>
                    <a:pt x="10395033" y="0"/>
                  </a:lnTo>
                  <a:lnTo>
                    <a:pt x="10230839" y="347675"/>
                  </a:lnTo>
                  <a:lnTo>
                    <a:pt x="10125915" y="347675"/>
                  </a:lnTo>
                  <a:close/>
                  <a:moveTo>
                    <a:pt x="10085108" y="0"/>
                  </a:moveTo>
                  <a:lnTo>
                    <a:pt x="10190032" y="0"/>
                  </a:lnTo>
                  <a:lnTo>
                    <a:pt x="10025838" y="347675"/>
                  </a:lnTo>
                  <a:lnTo>
                    <a:pt x="9920914" y="347675"/>
                  </a:lnTo>
                  <a:close/>
                  <a:moveTo>
                    <a:pt x="9893895" y="0"/>
                  </a:moveTo>
                  <a:lnTo>
                    <a:pt x="9998819" y="0"/>
                  </a:lnTo>
                  <a:lnTo>
                    <a:pt x="9834625" y="347675"/>
                  </a:lnTo>
                  <a:lnTo>
                    <a:pt x="9729701" y="347675"/>
                  </a:lnTo>
                  <a:close/>
                  <a:moveTo>
                    <a:pt x="9688896" y="0"/>
                  </a:moveTo>
                  <a:lnTo>
                    <a:pt x="9793820" y="0"/>
                  </a:lnTo>
                  <a:lnTo>
                    <a:pt x="9629626" y="347675"/>
                  </a:lnTo>
                  <a:lnTo>
                    <a:pt x="9524702" y="347675"/>
                  </a:lnTo>
                  <a:close/>
                  <a:moveTo>
                    <a:pt x="9483895" y="0"/>
                  </a:moveTo>
                  <a:lnTo>
                    <a:pt x="9588819" y="0"/>
                  </a:lnTo>
                  <a:lnTo>
                    <a:pt x="9424625" y="347675"/>
                  </a:lnTo>
                  <a:lnTo>
                    <a:pt x="9319701" y="347675"/>
                  </a:lnTo>
                  <a:close/>
                  <a:moveTo>
                    <a:pt x="9278894" y="0"/>
                  </a:moveTo>
                  <a:lnTo>
                    <a:pt x="9383818" y="0"/>
                  </a:lnTo>
                  <a:lnTo>
                    <a:pt x="9219624" y="347675"/>
                  </a:lnTo>
                  <a:lnTo>
                    <a:pt x="9114700" y="347675"/>
                  </a:lnTo>
                  <a:close/>
                  <a:moveTo>
                    <a:pt x="9073893" y="0"/>
                  </a:moveTo>
                  <a:lnTo>
                    <a:pt x="9178817" y="0"/>
                  </a:lnTo>
                  <a:lnTo>
                    <a:pt x="9014623" y="347675"/>
                  </a:lnTo>
                  <a:lnTo>
                    <a:pt x="8909699" y="347675"/>
                  </a:lnTo>
                  <a:close/>
                  <a:moveTo>
                    <a:pt x="8868892" y="0"/>
                  </a:moveTo>
                  <a:lnTo>
                    <a:pt x="8973816" y="0"/>
                  </a:lnTo>
                  <a:lnTo>
                    <a:pt x="8809622" y="347675"/>
                  </a:lnTo>
                  <a:lnTo>
                    <a:pt x="8704698" y="347675"/>
                  </a:lnTo>
                  <a:close/>
                  <a:moveTo>
                    <a:pt x="8663891" y="0"/>
                  </a:moveTo>
                  <a:lnTo>
                    <a:pt x="8768815" y="0"/>
                  </a:lnTo>
                  <a:lnTo>
                    <a:pt x="8604621" y="347675"/>
                  </a:lnTo>
                  <a:lnTo>
                    <a:pt x="8499697" y="347675"/>
                  </a:lnTo>
                  <a:close/>
                  <a:moveTo>
                    <a:pt x="8458890" y="0"/>
                  </a:moveTo>
                  <a:lnTo>
                    <a:pt x="8563814" y="0"/>
                  </a:lnTo>
                  <a:lnTo>
                    <a:pt x="8399620" y="347675"/>
                  </a:lnTo>
                  <a:lnTo>
                    <a:pt x="8294696" y="347675"/>
                  </a:lnTo>
                  <a:close/>
                  <a:moveTo>
                    <a:pt x="8253889" y="0"/>
                  </a:moveTo>
                  <a:lnTo>
                    <a:pt x="8358813" y="0"/>
                  </a:lnTo>
                  <a:lnTo>
                    <a:pt x="8194619" y="347675"/>
                  </a:lnTo>
                  <a:lnTo>
                    <a:pt x="8089695" y="347675"/>
                  </a:lnTo>
                  <a:close/>
                  <a:moveTo>
                    <a:pt x="8048888" y="0"/>
                  </a:moveTo>
                  <a:lnTo>
                    <a:pt x="8153812" y="0"/>
                  </a:lnTo>
                  <a:lnTo>
                    <a:pt x="7989618" y="347675"/>
                  </a:lnTo>
                  <a:lnTo>
                    <a:pt x="7884694" y="347675"/>
                  </a:lnTo>
                  <a:close/>
                  <a:moveTo>
                    <a:pt x="7843887" y="0"/>
                  </a:moveTo>
                  <a:lnTo>
                    <a:pt x="7948811" y="0"/>
                  </a:lnTo>
                  <a:lnTo>
                    <a:pt x="7784617" y="347675"/>
                  </a:lnTo>
                  <a:lnTo>
                    <a:pt x="7679693" y="347675"/>
                  </a:lnTo>
                  <a:close/>
                  <a:moveTo>
                    <a:pt x="7652677" y="0"/>
                  </a:moveTo>
                  <a:lnTo>
                    <a:pt x="7757601" y="0"/>
                  </a:lnTo>
                  <a:lnTo>
                    <a:pt x="7593407" y="347675"/>
                  </a:lnTo>
                  <a:lnTo>
                    <a:pt x="7488483" y="347675"/>
                  </a:lnTo>
                  <a:close/>
                  <a:moveTo>
                    <a:pt x="7447678" y="0"/>
                  </a:moveTo>
                  <a:lnTo>
                    <a:pt x="7552602" y="0"/>
                  </a:lnTo>
                  <a:lnTo>
                    <a:pt x="7388408" y="347675"/>
                  </a:lnTo>
                  <a:lnTo>
                    <a:pt x="7283484" y="347675"/>
                  </a:lnTo>
                  <a:close/>
                  <a:moveTo>
                    <a:pt x="7242677" y="0"/>
                  </a:moveTo>
                  <a:lnTo>
                    <a:pt x="7347601" y="0"/>
                  </a:lnTo>
                  <a:lnTo>
                    <a:pt x="7183407" y="347675"/>
                  </a:lnTo>
                  <a:lnTo>
                    <a:pt x="7078483" y="347675"/>
                  </a:lnTo>
                  <a:close/>
                  <a:moveTo>
                    <a:pt x="7037676" y="0"/>
                  </a:moveTo>
                  <a:lnTo>
                    <a:pt x="7142600" y="0"/>
                  </a:lnTo>
                  <a:lnTo>
                    <a:pt x="6978406" y="347675"/>
                  </a:lnTo>
                  <a:lnTo>
                    <a:pt x="6873482" y="347675"/>
                  </a:lnTo>
                  <a:close/>
                  <a:moveTo>
                    <a:pt x="6832675" y="0"/>
                  </a:moveTo>
                  <a:lnTo>
                    <a:pt x="6937599" y="0"/>
                  </a:lnTo>
                  <a:lnTo>
                    <a:pt x="6773405" y="347675"/>
                  </a:lnTo>
                  <a:lnTo>
                    <a:pt x="6668481" y="347675"/>
                  </a:lnTo>
                  <a:close/>
                  <a:moveTo>
                    <a:pt x="6627674" y="0"/>
                  </a:moveTo>
                  <a:lnTo>
                    <a:pt x="6732598" y="0"/>
                  </a:lnTo>
                  <a:lnTo>
                    <a:pt x="6568404" y="347675"/>
                  </a:lnTo>
                  <a:lnTo>
                    <a:pt x="6463480" y="347675"/>
                  </a:lnTo>
                  <a:close/>
                  <a:moveTo>
                    <a:pt x="6422673" y="0"/>
                  </a:moveTo>
                  <a:lnTo>
                    <a:pt x="6527597" y="0"/>
                  </a:lnTo>
                  <a:lnTo>
                    <a:pt x="6363403" y="347675"/>
                  </a:lnTo>
                  <a:lnTo>
                    <a:pt x="6258479" y="347675"/>
                  </a:lnTo>
                  <a:close/>
                  <a:moveTo>
                    <a:pt x="6217672" y="0"/>
                  </a:moveTo>
                  <a:lnTo>
                    <a:pt x="6322596" y="0"/>
                  </a:lnTo>
                  <a:lnTo>
                    <a:pt x="6158402" y="347675"/>
                  </a:lnTo>
                  <a:lnTo>
                    <a:pt x="6053478" y="347675"/>
                  </a:lnTo>
                  <a:close/>
                  <a:moveTo>
                    <a:pt x="6012672" y="0"/>
                  </a:moveTo>
                  <a:lnTo>
                    <a:pt x="6117596" y="0"/>
                  </a:lnTo>
                  <a:lnTo>
                    <a:pt x="5953402" y="347675"/>
                  </a:lnTo>
                  <a:lnTo>
                    <a:pt x="5848478" y="347675"/>
                  </a:lnTo>
                  <a:close/>
                  <a:moveTo>
                    <a:pt x="5807671" y="0"/>
                  </a:moveTo>
                  <a:lnTo>
                    <a:pt x="5912595" y="0"/>
                  </a:lnTo>
                  <a:lnTo>
                    <a:pt x="5748402" y="347675"/>
                  </a:lnTo>
                  <a:lnTo>
                    <a:pt x="5643479" y="347675"/>
                  </a:lnTo>
                  <a:close/>
                  <a:moveTo>
                    <a:pt x="5602671" y="0"/>
                  </a:moveTo>
                  <a:lnTo>
                    <a:pt x="5707595" y="0"/>
                  </a:lnTo>
                  <a:lnTo>
                    <a:pt x="5543402" y="347675"/>
                  </a:lnTo>
                  <a:lnTo>
                    <a:pt x="5438478" y="347675"/>
                  </a:lnTo>
                  <a:close/>
                  <a:moveTo>
                    <a:pt x="5411462" y="0"/>
                  </a:moveTo>
                  <a:lnTo>
                    <a:pt x="5516385" y="0"/>
                  </a:lnTo>
                  <a:lnTo>
                    <a:pt x="5352193" y="347675"/>
                  </a:lnTo>
                  <a:lnTo>
                    <a:pt x="5247268" y="347675"/>
                  </a:lnTo>
                  <a:close/>
                  <a:moveTo>
                    <a:pt x="5206463" y="0"/>
                  </a:moveTo>
                  <a:lnTo>
                    <a:pt x="5311388" y="0"/>
                  </a:lnTo>
                  <a:lnTo>
                    <a:pt x="5147194" y="347675"/>
                  </a:lnTo>
                  <a:lnTo>
                    <a:pt x="5042269" y="347675"/>
                  </a:lnTo>
                  <a:close/>
                  <a:moveTo>
                    <a:pt x="5001460" y="0"/>
                  </a:moveTo>
                  <a:lnTo>
                    <a:pt x="5106386" y="0"/>
                  </a:lnTo>
                  <a:lnTo>
                    <a:pt x="4942191" y="347675"/>
                  </a:lnTo>
                  <a:lnTo>
                    <a:pt x="4837267" y="347675"/>
                  </a:lnTo>
                  <a:close/>
                  <a:moveTo>
                    <a:pt x="4796461" y="0"/>
                  </a:moveTo>
                  <a:lnTo>
                    <a:pt x="4901383" y="0"/>
                  </a:lnTo>
                  <a:lnTo>
                    <a:pt x="4737191" y="347675"/>
                  </a:lnTo>
                  <a:lnTo>
                    <a:pt x="4632266" y="347675"/>
                  </a:lnTo>
                  <a:close/>
                  <a:moveTo>
                    <a:pt x="4591459" y="0"/>
                  </a:moveTo>
                  <a:lnTo>
                    <a:pt x="4696383" y="0"/>
                  </a:lnTo>
                  <a:lnTo>
                    <a:pt x="4532189" y="347675"/>
                  </a:lnTo>
                  <a:lnTo>
                    <a:pt x="4427265" y="347675"/>
                  </a:lnTo>
                  <a:close/>
                  <a:moveTo>
                    <a:pt x="4386457" y="0"/>
                  </a:moveTo>
                  <a:lnTo>
                    <a:pt x="4491381" y="0"/>
                  </a:lnTo>
                  <a:lnTo>
                    <a:pt x="4327188" y="347675"/>
                  </a:lnTo>
                  <a:lnTo>
                    <a:pt x="4222266" y="347675"/>
                  </a:lnTo>
                  <a:close/>
                  <a:moveTo>
                    <a:pt x="4181459" y="0"/>
                  </a:moveTo>
                  <a:lnTo>
                    <a:pt x="4286380" y="0"/>
                  </a:lnTo>
                  <a:lnTo>
                    <a:pt x="4122189" y="347675"/>
                  </a:lnTo>
                  <a:lnTo>
                    <a:pt x="4017265" y="347675"/>
                  </a:lnTo>
                  <a:close/>
                  <a:moveTo>
                    <a:pt x="3976457" y="0"/>
                  </a:moveTo>
                  <a:lnTo>
                    <a:pt x="4081381" y="0"/>
                  </a:lnTo>
                  <a:lnTo>
                    <a:pt x="3917187" y="347675"/>
                  </a:lnTo>
                  <a:lnTo>
                    <a:pt x="3812264" y="347675"/>
                  </a:lnTo>
                  <a:close/>
                  <a:moveTo>
                    <a:pt x="3771456" y="0"/>
                  </a:moveTo>
                  <a:lnTo>
                    <a:pt x="3876380" y="0"/>
                  </a:lnTo>
                  <a:lnTo>
                    <a:pt x="3712187" y="347675"/>
                  </a:lnTo>
                  <a:lnTo>
                    <a:pt x="3607263" y="347675"/>
                  </a:lnTo>
                  <a:close/>
                  <a:moveTo>
                    <a:pt x="3566456" y="0"/>
                  </a:moveTo>
                  <a:lnTo>
                    <a:pt x="3671379" y="0"/>
                  </a:lnTo>
                  <a:lnTo>
                    <a:pt x="3507186" y="347675"/>
                  </a:lnTo>
                  <a:lnTo>
                    <a:pt x="3402262" y="347675"/>
                  </a:lnTo>
                  <a:close/>
                  <a:moveTo>
                    <a:pt x="3361454" y="0"/>
                  </a:moveTo>
                  <a:lnTo>
                    <a:pt x="3466379" y="0"/>
                  </a:lnTo>
                  <a:lnTo>
                    <a:pt x="3302184" y="347675"/>
                  </a:lnTo>
                  <a:lnTo>
                    <a:pt x="3197260" y="347675"/>
                  </a:lnTo>
                  <a:close/>
                  <a:moveTo>
                    <a:pt x="3170244" y="0"/>
                  </a:moveTo>
                  <a:lnTo>
                    <a:pt x="3275168" y="0"/>
                  </a:lnTo>
                  <a:lnTo>
                    <a:pt x="3110974" y="347675"/>
                  </a:lnTo>
                  <a:lnTo>
                    <a:pt x="3006050" y="347675"/>
                  </a:lnTo>
                  <a:close/>
                  <a:moveTo>
                    <a:pt x="2965245" y="0"/>
                  </a:moveTo>
                  <a:lnTo>
                    <a:pt x="3070169" y="0"/>
                  </a:lnTo>
                  <a:lnTo>
                    <a:pt x="2905975" y="347675"/>
                  </a:lnTo>
                  <a:lnTo>
                    <a:pt x="2801051" y="347675"/>
                  </a:lnTo>
                  <a:close/>
                  <a:moveTo>
                    <a:pt x="2760244" y="0"/>
                  </a:moveTo>
                  <a:lnTo>
                    <a:pt x="2865168" y="0"/>
                  </a:lnTo>
                  <a:lnTo>
                    <a:pt x="2700973" y="347675"/>
                  </a:lnTo>
                  <a:lnTo>
                    <a:pt x="2596050" y="347675"/>
                  </a:lnTo>
                  <a:close/>
                  <a:moveTo>
                    <a:pt x="2555242" y="0"/>
                  </a:moveTo>
                  <a:lnTo>
                    <a:pt x="2660166" y="0"/>
                  </a:lnTo>
                  <a:lnTo>
                    <a:pt x="2495973" y="347675"/>
                  </a:lnTo>
                  <a:lnTo>
                    <a:pt x="2391049" y="347675"/>
                  </a:lnTo>
                  <a:close/>
                  <a:moveTo>
                    <a:pt x="2350242" y="0"/>
                  </a:moveTo>
                  <a:lnTo>
                    <a:pt x="2455165" y="0"/>
                  </a:lnTo>
                  <a:lnTo>
                    <a:pt x="2290972" y="347675"/>
                  </a:lnTo>
                  <a:lnTo>
                    <a:pt x="2186048" y="347675"/>
                  </a:lnTo>
                  <a:close/>
                  <a:moveTo>
                    <a:pt x="2145240" y="0"/>
                  </a:moveTo>
                  <a:lnTo>
                    <a:pt x="2250164" y="0"/>
                  </a:lnTo>
                  <a:lnTo>
                    <a:pt x="2085970" y="347675"/>
                  </a:lnTo>
                  <a:lnTo>
                    <a:pt x="1981046" y="347675"/>
                  </a:lnTo>
                  <a:close/>
                  <a:moveTo>
                    <a:pt x="1940238" y="0"/>
                  </a:moveTo>
                  <a:lnTo>
                    <a:pt x="2045162" y="0"/>
                  </a:lnTo>
                  <a:lnTo>
                    <a:pt x="1880969" y="347675"/>
                  </a:lnTo>
                  <a:lnTo>
                    <a:pt x="1776044" y="347675"/>
                  </a:lnTo>
                  <a:close/>
                  <a:moveTo>
                    <a:pt x="1735237" y="0"/>
                  </a:moveTo>
                  <a:lnTo>
                    <a:pt x="1840161" y="0"/>
                  </a:lnTo>
                  <a:lnTo>
                    <a:pt x="1675967" y="347675"/>
                  </a:lnTo>
                  <a:lnTo>
                    <a:pt x="1571043" y="347675"/>
                  </a:lnTo>
                  <a:close/>
                  <a:moveTo>
                    <a:pt x="1530236" y="0"/>
                  </a:moveTo>
                  <a:lnTo>
                    <a:pt x="1635160" y="0"/>
                  </a:lnTo>
                  <a:lnTo>
                    <a:pt x="1470966" y="347675"/>
                  </a:lnTo>
                  <a:lnTo>
                    <a:pt x="1366042" y="347675"/>
                  </a:lnTo>
                  <a:close/>
                  <a:moveTo>
                    <a:pt x="1325235" y="0"/>
                  </a:moveTo>
                  <a:lnTo>
                    <a:pt x="1430159" y="0"/>
                  </a:lnTo>
                  <a:lnTo>
                    <a:pt x="1265965" y="347675"/>
                  </a:lnTo>
                  <a:lnTo>
                    <a:pt x="1161041" y="347675"/>
                  </a:lnTo>
                  <a:close/>
                  <a:moveTo>
                    <a:pt x="1120234" y="0"/>
                  </a:moveTo>
                  <a:lnTo>
                    <a:pt x="1225158" y="0"/>
                  </a:lnTo>
                  <a:lnTo>
                    <a:pt x="1060964" y="347675"/>
                  </a:lnTo>
                  <a:lnTo>
                    <a:pt x="956040" y="347675"/>
                  </a:lnTo>
                  <a:close/>
                  <a:moveTo>
                    <a:pt x="929024" y="0"/>
                  </a:moveTo>
                  <a:lnTo>
                    <a:pt x="1033948" y="0"/>
                  </a:lnTo>
                  <a:lnTo>
                    <a:pt x="869754" y="347675"/>
                  </a:lnTo>
                  <a:lnTo>
                    <a:pt x="764830" y="347675"/>
                  </a:lnTo>
                  <a:close/>
                  <a:moveTo>
                    <a:pt x="737813" y="0"/>
                  </a:moveTo>
                  <a:lnTo>
                    <a:pt x="842738" y="0"/>
                  </a:lnTo>
                  <a:lnTo>
                    <a:pt x="678544" y="347675"/>
                  </a:lnTo>
                  <a:lnTo>
                    <a:pt x="573620" y="347675"/>
                  </a:lnTo>
                  <a:close/>
                  <a:moveTo>
                    <a:pt x="546603" y="0"/>
                  </a:moveTo>
                  <a:lnTo>
                    <a:pt x="651527" y="0"/>
                  </a:lnTo>
                  <a:lnTo>
                    <a:pt x="487333" y="347675"/>
                  </a:lnTo>
                  <a:lnTo>
                    <a:pt x="382409" y="347675"/>
                  </a:lnTo>
                  <a:close/>
                  <a:moveTo>
                    <a:pt x="355393" y="0"/>
                  </a:moveTo>
                  <a:lnTo>
                    <a:pt x="460317" y="0"/>
                  </a:lnTo>
                  <a:lnTo>
                    <a:pt x="296123" y="347675"/>
                  </a:lnTo>
                  <a:lnTo>
                    <a:pt x="191199" y="347675"/>
                  </a:lnTo>
                  <a:close/>
                  <a:moveTo>
                    <a:pt x="164194" y="0"/>
                  </a:moveTo>
                  <a:lnTo>
                    <a:pt x="269118" y="0"/>
                  </a:lnTo>
                  <a:lnTo>
                    <a:pt x="104924" y="347675"/>
                  </a:lnTo>
                  <a:lnTo>
                    <a:pt x="0" y="34767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Retângulo 66"/>
          <p:cNvSpPr/>
          <p:nvPr/>
        </p:nvSpPr>
        <p:spPr>
          <a:xfrm>
            <a:off x="-17584" y="6197908"/>
            <a:ext cx="12192000" cy="677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389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-6266" y="6176033"/>
            <a:ext cx="12192000" cy="677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9520518" y="623887"/>
            <a:ext cx="1035423" cy="6695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9520518" y="623887"/>
            <a:ext cx="1035423" cy="669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3438"/>
            <a:ext cx="12191368" cy="3520609"/>
          </a:xfrm>
          <a:prstGeom prst="rect">
            <a:avLst/>
          </a:prstGeom>
        </p:spPr>
      </p:pic>
      <p:grpSp>
        <p:nvGrpSpPr>
          <p:cNvPr id="9" name="Graphic 14">
            <a:extLst>
              <a:ext uri="{FF2B5EF4-FFF2-40B4-BE49-F238E27FC236}">
                <a16:creationId xmlns="" xmlns:a16="http://schemas.microsoft.com/office/drawing/2014/main" id="{2CC5E33D-D1D5-4715-9292-7A3D98F3BF9F}"/>
              </a:ext>
            </a:extLst>
          </p:cNvPr>
          <p:cNvGrpSpPr/>
          <p:nvPr/>
        </p:nvGrpSpPr>
        <p:grpSpPr>
          <a:xfrm>
            <a:off x="4166109" y="4789673"/>
            <a:ext cx="3847250" cy="2329247"/>
            <a:chOff x="2444748" y="555045"/>
            <a:chExt cx="7282048" cy="5727454"/>
          </a:xfrm>
        </p:grpSpPr>
        <p:sp>
          <p:nvSpPr>
            <p:cNvPr id="10" name="Freeform: Shape 12">
              <a:extLst>
                <a:ext uri="{FF2B5EF4-FFF2-40B4-BE49-F238E27FC236}">
                  <a16:creationId xmlns="" xmlns:a16="http://schemas.microsoft.com/office/drawing/2014/main" id="{EC16BB82-A3C8-4643-BFCD-30A5DF019578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3">
              <a:extLst>
                <a:ext uri="{FF2B5EF4-FFF2-40B4-BE49-F238E27FC236}">
                  <a16:creationId xmlns="" xmlns:a16="http://schemas.microsoft.com/office/drawing/2014/main" id="{DD68336E-25B8-4D45-A6A2-1CC27DF47A77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4">
              <a:extLst>
                <a:ext uri="{FF2B5EF4-FFF2-40B4-BE49-F238E27FC236}">
                  <a16:creationId xmlns="" xmlns:a16="http://schemas.microsoft.com/office/drawing/2014/main" id="{F9B98382-F6B1-43B5-BFEB-88F342380215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5">
              <a:extLst>
                <a:ext uri="{FF2B5EF4-FFF2-40B4-BE49-F238E27FC236}">
                  <a16:creationId xmlns="" xmlns:a16="http://schemas.microsoft.com/office/drawing/2014/main" id="{8A6257BC-8FA4-4777-BC08-B3E350626C6D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="" xmlns:a16="http://schemas.microsoft.com/office/drawing/2014/main" id="{5556B3EE-C317-4264-8799-A539AE23DCCF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7">
              <a:extLst>
                <a:ext uri="{FF2B5EF4-FFF2-40B4-BE49-F238E27FC236}">
                  <a16:creationId xmlns="" xmlns:a16="http://schemas.microsoft.com/office/drawing/2014/main" id="{AB0986E0-FE11-4482-A26B-4DF4D326E3C4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8">
              <a:extLst>
                <a:ext uri="{FF2B5EF4-FFF2-40B4-BE49-F238E27FC236}">
                  <a16:creationId xmlns="" xmlns:a16="http://schemas.microsoft.com/office/drawing/2014/main" id="{D88D5F58-6DBC-45ED-945E-27CCB0B7D50C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9">
              <a:extLst>
                <a:ext uri="{FF2B5EF4-FFF2-40B4-BE49-F238E27FC236}">
                  <a16:creationId xmlns="" xmlns:a16="http://schemas.microsoft.com/office/drawing/2014/main" id="{262649ED-3BFD-4C0B-8E1D-8D3505A40ABB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8" name="Retângulo 17"/>
          <p:cNvSpPr/>
          <p:nvPr/>
        </p:nvSpPr>
        <p:spPr>
          <a:xfrm>
            <a:off x="4326171" y="4946030"/>
            <a:ext cx="3527125" cy="1519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Banda Estimada</a:t>
            </a:r>
            <a:r>
              <a:rPr lang="pt-BR" b="1" dirty="0" smtClean="0"/>
              <a:t>: 37.40</a:t>
            </a:r>
          </a:p>
          <a:p>
            <a:pPr algn="ctr"/>
            <a:r>
              <a:rPr lang="pt-BR" b="1" dirty="0" smtClean="0"/>
              <a:t>Número de Clusters utilizados: 11</a:t>
            </a:r>
          </a:p>
        </p:txBody>
      </p:sp>
      <p:grpSp>
        <p:nvGrpSpPr>
          <p:cNvPr id="20" name="Group 99">
            <a:extLst>
              <a:ext uri="{FF2B5EF4-FFF2-40B4-BE49-F238E27FC236}">
                <a16:creationId xmlns="" xmlns:a16="http://schemas.microsoft.com/office/drawing/2014/main" id="{F55C4FA3-7D30-4AC7-AD45-EFF07B1E5445}"/>
              </a:ext>
            </a:extLst>
          </p:cNvPr>
          <p:cNvGrpSpPr/>
          <p:nvPr/>
        </p:nvGrpSpPr>
        <p:grpSpPr>
          <a:xfrm rot="1723884">
            <a:off x="10111853" y="5293850"/>
            <a:ext cx="1407558" cy="1764367"/>
            <a:chOff x="3501573" y="3178068"/>
            <a:chExt cx="1340594" cy="2737840"/>
          </a:xfrm>
        </p:grpSpPr>
        <p:sp>
          <p:nvSpPr>
            <p:cNvPr id="21" name="Freeform: Shape 100">
              <a:extLst>
                <a:ext uri="{FF2B5EF4-FFF2-40B4-BE49-F238E27FC236}">
                  <a16:creationId xmlns="" xmlns:a16="http://schemas.microsoft.com/office/drawing/2014/main" id="{888DF987-1854-4D2A-90A2-BD79BD0C0746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101">
              <a:extLst>
                <a:ext uri="{FF2B5EF4-FFF2-40B4-BE49-F238E27FC236}">
                  <a16:creationId xmlns="" xmlns:a16="http://schemas.microsoft.com/office/drawing/2014/main" id="{EAAD5788-3DC5-4273-B7F3-AB3B49C1A389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102">
              <a:extLst>
                <a:ext uri="{FF2B5EF4-FFF2-40B4-BE49-F238E27FC236}">
                  <a16:creationId xmlns="" xmlns:a16="http://schemas.microsoft.com/office/drawing/2014/main" id="{5E418579-1B14-46B0-982B-C3784A87A6E0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103">
              <a:extLst>
                <a:ext uri="{FF2B5EF4-FFF2-40B4-BE49-F238E27FC236}">
                  <a16:creationId xmlns="" xmlns:a16="http://schemas.microsoft.com/office/drawing/2014/main" id="{08471C2E-4451-4774-AF8D-51346519BA0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104">
              <a:extLst>
                <a:ext uri="{FF2B5EF4-FFF2-40B4-BE49-F238E27FC236}">
                  <a16:creationId xmlns="" xmlns:a16="http://schemas.microsoft.com/office/drawing/2014/main" id="{6523A83C-547E-4287-98D3-50158B014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105">
              <a:extLst>
                <a:ext uri="{FF2B5EF4-FFF2-40B4-BE49-F238E27FC236}">
                  <a16:creationId xmlns="" xmlns:a16="http://schemas.microsoft.com/office/drawing/2014/main" id="{A61CBFFB-AA3F-429B-815A-C2920474C77F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7" name="Group 106">
              <a:extLst>
                <a:ext uri="{FF2B5EF4-FFF2-40B4-BE49-F238E27FC236}">
                  <a16:creationId xmlns="" xmlns:a16="http://schemas.microsoft.com/office/drawing/2014/main" id="{8EFD2D42-DC84-4B86-8D48-DF9807596FA4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31" name="Oval 110">
                <a:extLst>
                  <a:ext uri="{FF2B5EF4-FFF2-40B4-BE49-F238E27FC236}">
                    <a16:creationId xmlns="" xmlns:a16="http://schemas.microsoft.com/office/drawing/2014/main" id="{5D27C811-21F9-4179-8147-702B8BD2614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111">
                <a:extLst>
                  <a:ext uri="{FF2B5EF4-FFF2-40B4-BE49-F238E27FC236}">
                    <a16:creationId xmlns="" xmlns:a16="http://schemas.microsoft.com/office/drawing/2014/main" id="{DDFEDBCF-6CE5-4092-BA45-154562879132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8" name="Freeform: Shape 107">
              <a:extLst>
                <a:ext uri="{FF2B5EF4-FFF2-40B4-BE49-F238E27FC236}">
                  <a16:creationId xmlns="" xmlns:a16="http://schemas.microsoft.com/office/drawing/2014/main" id="{9FC14DA6-3FCE-4E8D-92F6-1D1A555F7722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: Rounded Corners 108">
              <a:extLst>
                <a:ext uri="{FF2B5EF4-FFF2-40B4-BE49-F238E27FC236}">
                  <a16:creationId xmlns="" xmlns:a16="http://schemas.microsoft.com/office/drawing/2014/main" id="{24DA5C2F-CFF5-4DA3-8078-EDC52D0232E2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109">
              <a:extLst>
                <a:ext uri="{FF2B5EF4-FFF2-40B4-BE49-F238E27FC236}">
                  <a16:creationId xmlns="" xmlns:a16="http://schemas.microsoft.com/office/drawing/2014/main" id="{DB052198-220F-4E97-920F-E5E6598B3992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tângulo 32"/>
          <p:cNvSpPr/>
          <p:nvPr/>
        </p:nvSpPr>
        <p:spPr>
          <a:xfrm rot="1699570">
            <a:off x="10256051" y="5619753"/>
            <a:ext cx="1099473" cy="121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Akira </a:t>
            </a:r>
            <a:endParaRPr lang="pt-BR" sz="2000" b="1" dirty="0" smtClean="0">
              <a:solidFill>
                <a:schemeClr val="tx1"/>
              </a:solidFill>
            </a:endParaRPr>
          </a:p>
          <a:p>
            <a:pPr algn="ctr"/>
            <a:r>
              <a:rPr lang="pt-BR" sz="2000" b="1" dirty="0" smtClean="0">
                <a:solidFill>
                  <a:schemeClr val="tx1"/>
                </a:solidFill>
              </a:rPr>
              <a:t>(</a:t>
            </a:r>
            <a:r>
              <a:rPr lang="ja-JP" altLang="pt-BR" sz="2000" b="1" dirty="0">
                <a:solidFill>
                  <a:schemeClr val="tx1"/>
                </a:solidFill>
              </a:rPr>
              <a:t>アキ</a:t>
            </a:r>
            <a:r>
              <a:rPr lang="ja-JP" altLang="pt-BR" sz="2000" b="1" dirty="0" smtClean="0">
                <a:solidFill>
                  <a:schemeClr val="tx1"/>
                </a:solidFill>
              </a:rPr>
              <a:t>ラ</a:t>
            </a:r>
            <a:r>
              <a:rPr lang="pt-BR" altLang="ja-JP" sz="2000" b="1" dirty="0" smtClean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pt-BR" sz="2000" b="1" dirty="0" smtClean="0">
                <a:solidFill>
                  <a:schemeClr val="tx1"/>
                </a:solidFill>
              </a:rPr>
              <a:t>1988</a:t>
            </a:r>
            <a:endParaRPr lang="pt-BR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67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-6266" y="6176033"/>
            <a:ext cx="12192000" cy="677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9520518" y="623887"/>
            <a:ext cx="1035423" cy="6695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9520518" y="623887"/>
            <a:ext cx="1035423" cy="669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41"/>
          <a:stretch/>
        </p:blipFill>
        <p:spPr>
          <a:xfrm>
            <a:off x="1096709" y="0"/>
            <a:ext cx="9986050" cy="598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8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66" y="1293438"/>
            <a:ext cx="12192000" cy="4350585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-6266" y="6176033"/>
            <a:ext cx="12192000" cy="677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9" name="Graphic 14">
            <a:extLst>
              <a:ext uri="{FF2B5EF4-FFF2-40B4-BE49-F238E27FC236}">
                <a16:creationId xmlns="" xmlns:a16="http://schemas.microsoft.com/office/drawing/2014/main" id="{2CC5E33D-D1D5-4715-9292-7A3D98F3BF9F}"/>
              </a:ext>
            </a:extLst>
          </p:cNvPr>
          <p:cNvGrpSpPr/>
          <p:nvPr/>
        </p:nvGrpSpPr>
        <p:grpSpPr>
          <a:xfrm>
            <a:off x="4166109" y="4789673"/>
            <a:ext cx="3847250" cy="2329247"/>
            <a:chOff x="2444748" y="555045"/>
            <a:chExt cx="7282048" cy="5727454"/>
          </a:xfrm>
        </p:grpSpPr>
        <p:sp>
          <p:nvSpPr>
            <p:cNvPr id="10" name="Freeform: Shape 12">
              <a:extLst>
                <a:ext uri="{FF2B5EF4-FFF2-40B4-BE49-F238E27FC236}">
                  <a16:creationId xmlns="" xmlns:a16="http://schemas.microsoft.com/office/drawing/2014/main" id="{EC16BB82-A3C8-4643-BFCD-30A5DF019578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3">
              <a:extLst>
                <a:ext uri="{FF2B5EF4-FFF2-40B4-BE49-F238E27FC236}">
                  <a16:creationId xmlns="" xmlns:a16="http://schemas.microsoft.com/office/drawing/2014/main" id="{DD68336E-25B8-4D45-A6A2-1CC27DF47A77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4">
              <a:extLst>
                <a:ext uri="{FF2B5EF4-FFF2-40B4-BE49-F238E27FC236}">
                  <a16:creationId xmlns="" xmlns:a16="http://schemas.microsoft.com/office/drawing/2014/main" id="{F9B98382-F6B1-43B5-BFEB-88F342380215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5">
              <a:extLst>
                <a:ext uri="{FF2B5EF4-FFF2-40B4-BE49-F238E27FC236}">
                  <a16:creationId xmlns="" xmlns:a16="http://schemas.microsoft.com/office/drawing/2014/main" id="{8A6257BC-8FA4-4777-BC08-B3E350626C6D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="" xmlns:a16="http://schemas.microsoft.com/office/drawing/2014/main" id="{5556B3EE-C317-4264-8799-A539AE23DCCF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7">
              <a:extLst>
                <a:ext uri="{FF2B5EF4-FFF2-40B4-BE49-F238E27FC236}">
                  <a16:creationId xmlns="" xmlns:a16="http://schemas.microsoft.com/office/drawing/2014/main" id="{AB0986E0-FE11-4482-A26B-4DF4D326E3C4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8">
              <a:extLst>
                <a:ext uri="{FF2B5EF4-FFF2-40B4-BE49-F238E27FC236}">
                  <a16:creationId xmlns="" xmlns:a16="http://schemas.microsoft.com/office/drawing/2014/main" id="{D88D5F58-6DBC-45ED-945E-27CCB0B7D50C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9">
              <a:extLst>
                <a:ext uri="{FF2B5EF4-FFF2-40B4-BE49-F238E27FC236}">
                  <a16:creationId xmlns="" xmlns:a16="http://schemas.microsoft.com/office/drawing/2014/main" id="{262649ED-3BFD-4C0B-8E1D-8D3505A40ABB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8" name="Retângulo 17"/>
          <p:cNvSpPr/>
          <p:nvPr/>
        </p:nvSpPr>
        <p:spPr>
          <a:xfrm>
            <a:off x="4326171" y="4946030"/>
            <a:ext cx="3527125" cy="1519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Banda Estimada</a:t>
            </a:r>
            <a:r>
              <a:rPr lang="pt-BR" b="1" dirty="0" smtClean="0"/>
              <a:t>: 24.75</a:t>
            </a:r>
          </a:p>
          <a:p>
            <a:pPr algn="ctr"/>
            <a:r>
              <a:rPr lang="pt-BR" b="1" dirty="0" smtClean="0"/>
              <a:t>Número de Clusters utilizados: 27</a:t>
            </a:r>
          </a:p>
        </p:txBody>
      </p:sp>
      <p:grpSp>
        <p:nvGrpSpPr>
          <p:cNvPr id="19" name="Group 99">
            <a:extLst>
              <a:ext uri="{FF2B5EF4-FFF2-40B4-BE49-F238E27FC236}">
                <a16:creationId xmlns="" xmlns:a16="http://schemas.microsoft.com/office/drawing/2014/main" id="{F55C4FA3-7D30-4AC7-AD45-EFF07B1E5445}"/>
              </a:ext>
            </a:extLst>
          </p:cNvPr>
          <p:cNvGrpSpPr/>
          <p:nvPr/>
        </p:nvGrpSpPr>
        <p:grpSpPr>
          <a:xfrm rot="1723884">
            <a:off x="10111853" y="5293850"/>
            <a:ext cx="1407558" cy="1764367"/>
            <a:chOff x="3501573" y="3178068"/>
            <a:chExt cx="1340594" cy="2737840"/>
          </a:xfrm>
        </p:grpSpPr>
        <p:sp>
          <p:nvSpPr>
            <p:cNvPr id="20" name="Freeform: Shape 100">
              <a:extLst>
                <a:ext uri="{FF2B5EF4-FFF2-40B4-BE49-F238E27FC236}">
                  <a16:creationId xmlns="" xmlns:a16="http://schemas.microsoft.com/office/drawing/2014/main" id="{888DF987-1854-4D2A-90A2-BD79BD0C0746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101">
              <a:extLst>
                <a:ext uri="{FF2B5EF4-FFF2-40B4-BE49-F238E27FC236}">
                  <a16:creationId xmlns="" xmlns:a16="http://schemas.microsoft.com/office/drawing/2014/main" id="{EAAD5788-3DC5-4273-B7F3-AB3B49C1A389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102">
              <a:extLst>
                <a:ext uri="{FF2B5EF4-FFF2-40B4-BE49-F238E27FC236}">
                  <a16:creationId xmlns="" xmlns:a16="http://schemas.microsoft.com/office/drawing/2014/main" id="{5E418579-1B14-46B0-982B-C3784A87A6E0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103">
              <a:extLst>
                <a:ext uri="{FF2B5EF4-FFF2-40B4-BE49-F238E27FC236}">
                  <a16:creationId xmlns="" xmlns:a16="http://schemas.microsoft.com/office/drawing/2014/main" id="{08471C2E-4451-4774-AF8D-51346519BA0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104">
              <a:extLst>
                <a:ext uri="{FF2B5EF4-FFF2-40B4-BE49-F238E27FC236}">
                  <a16:creationId xmlns="" xmlns:a16="http://schemas.microsoft.com/office/drawing/2014/main" id="{6523A83C-547E-4287-98D3-50158B014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105">
              <a:extLst>
                <a:ext uri="{FF2B5EF4-FFF2-40B4-BE49-F238E27FC236}">
                  <a16:creationId xmlns="" xmlns:a16="http://schemas.microsoft.com/office/drawing/2014/main" id="{A61CBFFB-AA3F-429B-815A-C2920474C77F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6" name="Group 106">
              <a:extLst>
                <a:ext uri="{FF2B5EF4-FFF2-40B4-BE49-F238E27FC236}">
                  <a16:creationId xmlns="" xmlns:a16="http://schemas.microsoft.com/office/drawing/2014/main" id="{8EFD2D42-DC84-4B86-8D48-DF9807596FA4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30" name="Oval 110">
                <a:extLst>
                  <a:ext uri="{FF2B5EF4-FFF2-40B4-BE49-F238E27FC236}">
                    <a16:creationId xmlns="" xmlns:a16="http://schemas.microsoft.com/office/drawing/2014/main" id="{5D27C811-21F9-4179-8147-702B8BD2614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111">
                <a:extLst>
                  <a:ext uri="{FF2B5EF4-FFF2-40B4-BE49-F238E27FC236}">
                    <a16:creationId xmlns="" xmlns:a16="http://schemas.microsoft.com/office/drawing/2014/main" id="{DDFEDBCF-6CE5-4092-BA45-154562879132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7" name="Freeform: Shape 107">
              <a:extLst>
                <a:ext uri="{FF2B5EF4-FFF2-40B4-BE49-F238E27FC236}">
                  <a16:creationId xmlns="" xmlns:a16="http://schemas.microsoft.com/office/drawing/2014/main" id="{9FC14DA6-3FCE-4E8D-92F6-1D1A555F7722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: Rounded Corners 108">
              <a:extLst>
                <a:ext uri="{FF2B5EF4-FFF2-40B4-BE49-F238E27FC236}">
                  <a16:creationId xmlns="" xmlns:a16="http://schemas.microsoft.com/office/drawing/2014/main" id="{24DA5C2F-CFF5-4DA3-8078-EDC52D0232E2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109">
              <a:extLst>
                <a:ext uri="{FF2B5EF4-FFF2-40B4-BE49-F238E27FC236}">
                  <a16:creationId xmlns="" xmlns:a16="http://schemas.microsoft.com/office/drawing/2014/main" id="{DB052198-220F-4E97-920F-E5E6598B3992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tângulo 31"/>
          <p:cNvSpPr/>
          <p:nvPr/>
        </p:nvSpPr>
        <p:spPr>
          <a:xfrm rot="1699570">
            <a:off x="10256051" y="5619753"/>
            <a:ext cx="1099473" cy="121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err="1" smtClean="0">
                <a:solidFill>
                  <a:schemeClr val="tx1"/>
                </a:solidFill>
              </a:rPr>
              <a:t>Bojack</a:t>
            </a:r>
            <a:r>
              <a:rPr lang="pt-BR" sz="1600" b="1" dirty="0" smtClean="0">
                <a:solidFill>
                  <a:schemeClr val="tx1"/>
                </a:solidFill>
              </a:rPr>
              <a:t> </a:t>
            </a:r>
            <a:r>
              <a:rPr lang="pt-BR" sz="1600" b="1" dirty="0" err="1" smtClean="0">
                <a:solidFill>
                  <a:schemeClr val="tx1"/>
                </a:solidFill>
              </a:rPr>
              <a:t>Horseman</a:t>
            </a:r>
            <a:endParaRPr lang="pt-BR" altLang="ja-JP" sz="1600" b="1" dirty="0" smtClean="0">
              <a:solidFill>
                <a:schemeClr val="tx1"/>
              </a:solidFill>
            </a:endParaRPr>
          </a:p>
          <a:p>
            <a:pPr algn="ctr"/>
            <a:r>
              <a:rPr lang="pt-BR" sz="1600" b="1" dirty="0" smtClean="0">
                <a:solidFill>
                  <a:schemeClr val="tx1"/>
                </a:solidFill>
              </a:rPr>
              <a:t>2014</a:t>
            </a:r>
            <a:endParaRPr lang="pt-BR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04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-6266" y="6176033"/>
            <a:ext cx="12192000" cy="677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9520518" y="623887"/>
            <a:ext cx="1035423" cy="6695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9520518" y="623887"/>
            <a:ext cx="1035423" cy="669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41"/>
          <a:stretch/>
        </p:blipFill>
        <p:spPr>
          <a:xfrm>
            <a:off x="1980309" y="0"/>
            <a:ext cx="8218850" cy="616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63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-6266" y="6176033"/>
            <a:ext cx="12192000" cy="677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9520518" y="623887"/>
            <a:ext cx="1035423" cy="6695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9520518" y="623887"/>
            <a:ext cx="1035423" cy="669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376" y="-1"/>
            <a:ext cx="8262783" cy="6176033"/>
          </a:xfrm>
          <a:prstGeom prst="rect">
            <a:avLst/>
          </a:prstGeom>
        </p:spPr>
      </p:pic>
      <p:grpSp>
        <p:nvGrpSpPr>
          <p:cNvPr id="9" name="Group 99">
            <a:extLst>
              <a:ext uri="{FF2B5EF4-FFF2-40B4-BE49-F238E27FC236}">
                <a16:creationId xmlns="" xmlns:a16="http://schemas.microsoft.com/office/drawing/2014/main" id="{F55C4FA3-7D30-4AC7-AD45-EFF07B1E5445}"/>
              </a:ext>
            </a:extLst>
          </p:cNvPr>
          <p:cNvGrpSpPr/>
          <p:nvPr/>
        </p:nvGrpSpPr>
        <p:grpSpPr>
          <a:xfrm rot="1723884">
            <a:off x="9099199" y="3097956"/>
            <a:ext cx="2277864" cy="3213341"/>
            <a:chOff x="3501573" y="3178068"/>
            <a:chExt cx="1340594" cy="2737840"/>
          </a:xfrm>
        </p:grpSpPr>
        <p:sp>
          <p:nvSpPr>
            <p:cNvPr id="10" name="Freeform: Shape 100">
              <a:extLst>
                <a:ext uri="{FF2B5EF4-FFF2-40B4-BE49-F238E27FC236}">
                  <a16:creationId xmlns="" xmlns:a16="http://schemas.microsoft.com/office/drawing/2014/main" id="{888DF987-1854-4D2A-90A2-BD79BD0C0746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1">
              <a:extLst>
                <a:ext uri="{FF2B5EF4-FFF2-40B4-BE49-F238E27FC236}">
                  <a16:creationId xmlns="" xmlns:a16="http://schemas.microsoft.com/office/drawing/2014/main" id="{EAAD5788-3DC5-4273-B7F3-AB3B49C1A389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02">
              <a:extLst>
                <a:ext uri="{FF2B5EF4-FFF2-40B4-BE49-F238E27FC236}">
                  <a16:creationId xmlns="" xmlns:a16="http://schemas.microsoft.com/office/drawing/2014/main" id="{5E418579-1B14-46B0-982B-C3784A87A6E0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03">
              <a:extLst>
                <a:ext uri="{FF2B5EF4-FFF2-40B4-BE49-F238E27FC236}">
                  <a16:creationId xmlns="" xmlns:a16="http://schemas.microsoft.com/office/drawing/2014/main" id="{08471C2E-4451-4774-AF8D-51346519BA0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04">
              <a:extLst>
                <a:ext uri="{FF2B5EF4-FFF2-40B4-BE49-F238E27FC236}">
                  <a16:creationId xmlns="" xmlns:a16="http://schemas.microsoft.com/office/drawing/2014/main" id="{6523A83C-547E-4287-98D3-50158B014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05">
              <a:extLst>
                <a:ext uri="{FF2B5EF4-FFF2-40B4-BE49-F238E27FC236}">
                  <a16:creationId xmlns="" xmlns:a16="http://schemas.microsoft.com/office/drawing/2014/main" id="{A61CBFFB-AA3F-429B-815A-C2920474C77F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6" name="Group 106">
              <a:extLst>
                <a:ext uri="{FF2B5EF4-FFF2-40B4-BE49-F238E27FC236}">
                  <a16:creationId xmlns="" xmlns:a16="http://schemas.microsoft.com/office/drawing/2014/main" id="{8EFD2D42-DC84-4B86-8D48-DF9807596FA4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20" name="Oval 110">
                <a:extLst>
                  <a:ext uri="{FF2B5EF4-FFF2-40B4-BE49-F238E27FC236}">
                    <a16:creationId xmlns="" xmlns:a16="http://schemas.microsoft.com/office/drawing/2014/main" id="{5D27C811-21F9-4179-8147-702B8BD2614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111">
                <a:extLst>
                  <a:ext uri="{FF2B5EF4-FFF2-40B4-BE49-F238E27FC236}">
                    <a16:creationId xmlns="" xmlns:a16="http://schemas.microsoft.com/office/drawing/2014/main" id="{DDFEDBCF-6CE5-4092-BA45-154562879132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Freeform: Shape 107">
              <a:extLst>
                <a:ext uri="{FF2B5EF4-FFF2-40B4-BE49-F238E27FC236}">
                  <a16:creationId xmlns="" xmlns:a16="http://schemas.microsoft.com/office/drawing/2014/main" id="{9FC14DA6-3FCE-4E8D-92F6-1D1A555F7722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: Rounded Corners 108">
              <a:extLst>
                <a:ext uri="{FF2B5EF4-FFF2-40B4-BE49-F238E27FC236}">
                  <a16:creationId xmlns="" xmlns:a16="http://schemas.microsoft.com/office/drawing/2014/main" id="{24DA5C2F-CFF5-4DA3-8078-EDC52D0232E2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09">
              <a:extLst>
                <a:ext uri="{FF2B5EF4-FFF2-40B4-BE49-F238E27FC236}">
                  <a16:creationId xmlns="" xmlns:a16="http://schemas.microsoft.com/office/drawing/2014/main" id="{DB052198-220F-4E97-920F-E5E6598B3992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tângulo 21"/>
          <p:cNvSpPr/>
          <p:nvPr/>
        </p:nvSpPr>
        <p:spPr>
          <a:xfrm rot="1699570">
            <a:off x="9354957" y="3637355"/>
            <a:ext cx="1779287" cy="2213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tx1"/>
                </a:solidFill>
              </a:rPr>
              <a:t>USANDO MENOS CORES, COM UMA BANDA DE 30, O NÚMERO DE CLUSTERS DIMINUIU PARA 20.</a:t>
            </a:r>
            <a:endParaRPr lang="pt-BR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49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-6266" y="6176033"/>
            <a:ext cx="12192000" cy="677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9" name="Graphic 14">
            <a:extLst>
              <a:ext uri="{FF2B5EF4-FFF2-40B4-BE49-F238E27FC236}">
                <a16:creationId xmlns="" xmlns:a16="http://schemas.microsoft.com/office/drawing/2014/main" id="{2CC5E33D-D1D5-4715-9292-7A3D98F3BF9F}"/>
              </a:ext>
            </a:extLst>
          </p:cNvPr>
          <p:cNvGrpSpPr/>
          <p:nvPr/>
        </p:nvGrpSpPr>
        <p:grpSpPr>
          <a:xfrm>
            <a:off x="4166109" y="4789673"/>
            <a:ext cx="3847250" cy="2329247"/>
            <a:chOff x="2444748" y="555045"/>
            <a:chExt cx="7282048" cy="5727454"/>
          </a:xfrm>
        </p:grpSpPr>
        <p:sp>
          <p:nvSpPr>
            <p:cNvPr id="10" name="Freeform: Shape 12">
              <a:extLst>
                <a:ext uri="{FF2B5EF4-FFF2-40B4-BE49-F238E27FC236}">
                  <a16:creationId xmlns="" xmlns:a16="http://schemas.microsoft.com/office/drawing/2014/main" id="{EC16BB82-A3C8-4643-BFCD-30A5DF019578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3">
              <a:extLst>
                <a:ext uri="{FF2B5EF4-FFF2-40B4-BE49-F238E27FC236}">
                  <a16:creationId xmlns="" xmlns:a16="http://schemas.microsoft.com/office/drawing/2014/main" id="{DD68336E-25B8-4D45-A6A2-1CC27DF47A77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4">
              <a:extLst>
                <a:ext uri="{FF2B5EF4-FFF2-40B4-BE49-F238E27FC236}">
                  <a16:creationId xmlns="" xmlns:a16="http://schemas.microsoft.com/office/drawing/2014/main" id="{F9B98382-F6B1-43B5-BFEB-88F342380215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5">
              <a:extLst>
                <a:ext uri="{FF2B5EF4-FFF2-40B4-BE49-F238E27FC236}">
                  <a16:creationId xmlns="" xmlns:a16="http://schemas.microsoft.com/office/drawing/2014/main" id="{8A6257BC-8FA4-4777-BC08-B3E350626C6D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="" xmlns:a16="http://schemas.microsoft.com/office/drawing/2014/main" id="{5556B3EE-C317-4264-8799-A539AE23DCCF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7">
              <a:extLst>
                <a:ext uri="{FF2B5EF4-FFF2-40B4-BE49-F238E27FC236}">
                  <a16:creationId xmlns="" xmlns:a16="http://schemas.microsoft.com/office/drawing/2014/main" id="{AB0986E0-FE11-4482-A26B-4DF4D326E3C4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8">
              <a:extLst>
                <a:ext uri="{FF2B5EF4-FFF2-40B4-BE49-F238E27FC236}">
                  <a16:creationId xmlns="" xmlns:a16="http://schemas.microsoft.com/office/drawing/2014/main" id="{D88D5F58-6DBC-45ED-945E-27CCB0B7D50C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9">
              <a:extLst>
                <a:ext uri="{FF2B5EF4-FFF2-40B4-BE49-F238E27FC236}">
                  <a16:creationId xmlns="" xmlns:a16="http://schemas.microsoft.com/office/drawing/2014/main" id="{262649ED-3BFD-4C0B-8E1D-8D3505A40ABB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8" name="Retângulo 17"/>
          <p:cNvSpPr/>
          <p:nvPr/>
        </p:nvSpPr>
        <p:spPr>
          <a:xfrm>
            <a:off x="4326171" y="4946030"/>
            <a:ext cx="3527125" cy="1519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Banda Estimada</a:t>
            </a:r>
            <a:r>
              <a:rPr lang="pt-BR" b="1" dirty="0" smtClean="0"/>
              <a:t>: 29.56</a:t>
            </a:r>
          </a:p>
          <a:p>
            <a:pPr algn="ctr"/>
            <a:r>
              <a:rPr lang="pt-BR" b="1" dirty="0" smtClean="0"/>
              <a:t>Número de Clusters utilizados: 7</a:t>
            </a:r>
          </a:p>
        </p:txBody>
      </p:sp>
      <p:grpSp>
        <p:nvGrpSpPr>
          <p:cNvPr id="19" name="Group 99">
            <a:extLst>
              <a:ext uri="{FF2B5EF4-FFF2-40B4-BE49-F238E27FC236}">
                <a16:creationId xmlns="" xmlns:a16="http://schemas.microsoft.com/office/drawing/2014/main" id="{F55C4FA3-7D30-4AC7-AD45-EFF07B1E5445}"/>
              </a:ext>
            </a:extLst>
          </p:cNvPr>
          <p:cNvGrpSpPr/>
          <p:nvPr/>
        </p:nvGrpSpPr>
        <p:grpSpPr>
          <a:xfrm rot="1723884">
            <a:off x="10111853" y="5293850"/>
            <a:ext cx="1407558" cy="1764367"/>
            <a:chOff x="3501573" y="3178068"/>
            <a:chExt cx="1340594" cy="2737840"/>
          </a:xfrm>
        </p:grpSpPr>
        <p:sp>
          <p:nvSpPr>
            <p:cNvPr id="20" name="Freeform: Shape 100">
              <a:extLst>
                <a:ext uri="{FF2B5EF4-FFF2-40B4-BE49-F238E27FC236}">
                  <a16:creationId xmlns="" xmlns:a16="http://schemas.microsoft.com/office/drawing/2014/main" id="{888DF987-1854-4D2A-90A2-BD79BD0C0746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101">
              <a:extLst>
                <a:ext uri="{FF2B5EF4-FFF2-40B4-BE49-F238E27FC236}">
                  <a16:creationId xmlns="" xmlns:a16="http://schemas.microsoft.com/office/drawing/2014/main" id="{EAAD5788-3DC5-4273-B7F3-AB3B49C1A389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102">
              <a:extLst>
                <a:ext uri="{FF2B5EF4-FFF2-40B4-BE49-F238E27FC236}">
                  <a16:creationId xmlns="" xmlns:a16="http://schemas.microsoft.com/office/drawing/2014/main" id="{5E418579-1B14-46B0-982B-C3784A87A6E0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103">
              <a:extLst>
                <a:ext uri="{FF2B5EF4-FFF2-40B4-BE49-F238E27FC236}">
                  <a16:creationId xmlns="" xmlns:a16="http://schemas.microsoft.com/office/drawing/2014/main" id="{08471C2E-4451-4774-AF8D-51346519BA0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104">
              <a:extLst>
                <a:ext uri="{FF2B5EF4-FFF2-40B4-BE49-F238E27FC236}">
                  <a16:creationId xmlns="" xmlns:a16="http://schemas.microsoft.com/office/drawing/2014/main" id="{6523A83C-547E-4287-98D3-50158B014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105">
              <a:extLst>
                <a:ext uri="{FF2B5EF4-FFF2-40B4-BE49-F238E27FC236}">
                  <a16:creationId xmlns="" xmlns:a16="http://schemas.microsoft.com/office/drawing/2014/main" id="{A61CBFFB-AA3F-429B-815A-C2920474C77F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6" name="Group 106">
              <a:extLst>
                <a:ext uri="{FF2B5EF4-FFF2-40B4-BE49-F238E27FC236}">
                  <a16:creationId xmlns="" xmlns:a16="http://schemas.microsoft.com/office/drawing/2014/main" id="{8EFD2D42-DC84-4B86-8D48-DF9807596FA4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30" name="Oval 110">
                <a:extLst>
                  <a:ext uri="{FF2B5EF4-FFF2-40B4-BE49-F238E27FC236}">
                    <a16:creationId xmlns="" xmlns:a16="http://schemas.microsoft.com/office/drawing/2014/main" id="{5D27C811-21F9-4179-8147-702B8BD2614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111">
                <a:extLst>
                  <a:ext uri="{FF2B5EF4-FFF2-40B4-BE49-F238E27FC236}">
                    <a16:creationId xmlns="" xmlns:a16="http://schemas.microsoft.com/office/drawing/2014/main" id="{DDFEDBCF-6CE5-4092-BA45-154562879132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7" name="Freeform: Shape 107">
              <a:extLst>
                <a:ext uri="{FF2B5EF4-FFF2-40B4-BE49-F238E27FC236}">
                  <a16:creationId xmlns="" xmlns:a16="http://schemas.microsoft.com/office/drawing/2014/main" id="{9FC14DA6-3FCE-4E8D-92F6-1D1A555F7722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: Rounded Corners 108">
              <a:extLst>
                <a:ext uri="{FF2B5EF4-FFF2-40B4-BE49-F238E27FC236}">
                  <a16:creationId xmlns="" xmlns:a16="http://schemas.microsoft.com/office/drawing/2014/main" id="{24DA5C2F-CFF5-4DA3-8078-EDC52D0232E2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109">
              <a:extLst>
                <a:ext uri="{FF2B5EF4-FFF2-40B4-BE49-F238E27FC236}">
                  <a16:creationId xmlns="" xmlns:a16="http://schemas.microsoft.com/office/drawing/2014/main" id="{DB052198-220F-4E97-920F-E5E6598B3992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tângulo 31"/>
          <p:cNvSpPr/>
          <p:nvPr/>
        </p:nvSpPr>
        <p:spPr>
          <a:xfrm rot="1699570">
            <a:off x="10256051" y="5619753"/>
            <a:ext cx="1099473" cy="121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Ghost in the </a:t>
            </a:r>
            <a:r>
              <a:rPr lang="en-US" sz="1400" b="1" dirty="0" smtClean="0">
                <a:solidFill>
                  <a:schemeClr val="tx1"/>
                </a:solidFill>
              </a:rPr>
              <a:t>Shell: Stand </a:t>
            </a:r>
            <a:r>
              <a:rPr lang="en-US" sz="1400" b="1" dirty="0">
                <a:solidFill>
                  <a:schemeClr val="tx1"/>
                </a:solidFill>
              </a:rPr>
              <a:t>Alone </a:t>
            </a:r>
            <a:r>
              <a:rPr lang="en-US" sz="1400" b="1" dirty="0" smtClean="0">
                <a:solidFill>
                  <a:schemeClr val="tx1"/>
                </a:solidFill>
              </a:rPr>
              <a:t>Complex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2004</a:t>
            </a:r>
            <a:endParaRPr lang="pt-BR" sz="1400" b="1" dirty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" y="1803938"/>
            <a:ext cx="12185446" cy="293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34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-6266" y="6176033"/>
            <a:ext cx="12192000" cy="677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9520518" y="623887"/>
            <a:ext cx="1035423" cy="6695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9520518" y="623887"/>
            <a:ext cx="1035423" cy="669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16"/>
          <a:stretch/>
        </p:blipFill>
        <p:spPr>
          <a:xfrm>
            <a:off x="542822" y="244567"/>
            <a:ext cx="11093823" cy="568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7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aphic 5">
            <a:extLst>
              <a:ext uri="{FF2B5EF4-FFF2-40B4-BE49-F238E27FC236}">
                <a16:creationId xmlns="" xmlns:a16="http://schemas.microsoft.com/office/drawing/2014/main" id="{D2632E34-4785-4D86-81ED-61CC08D96501}"/>
              </a:ext>
            </a:extLst>
          </p:cNvPr>
          <p:cNvSpPr/>
          <p:nvPr/>
        </p:nvSpPr>
        <p:spPr>
          <a:xfrm>
            <a:off x="7324253" y="1002496"/>
            <a:ext cx="4384237" cy="5471178"/>
          </a:xfrm>
          <a:custGeom>
            <a:avLst/>
            <a:gdLst>
              <a:gd name="connsiteX0" fmla="*/ 0 w 5488226"/>
              <a:gd name="connsiteY0" fmla="*/ 2923156 h 6848868"/>
              <a:gd name="connsiteX1" fmla="*/ 728720 w 5488226"/>
              <a:gd name="connsiteY1" fmla="*/ 2905806 h 6848868"/>
              <a:gd name="connsiteX2" fmla="*/ 762507 w 5488226"/>
              <a:gd name="connsiteY2" fmla="*/ 2881150 h 6848868"/>
              <a:gd name="connsiteX3" fmla="*/ 855652 w 5488226"/>
              <a:gd name="connsiteY3" fmla="*/ 2750565 h 6848868"/>
              <a:gd name="connsiteX4" fmla="*/ 940578 w 5488226"/>
              <a:gd name="connsiteY4" fmla="*/ 2684816 h 6848868"/>
              <a:gd name="connsiteX5" fmla="*/ 1013632 w 5488226"/>
              <a:gd name="connsiteY5" fmla="*/ 2529575 h 6848868"/>
              <a:gd name="connsiteX6" fmla="*/ 778945 w 5488226"/>
              <a:gd name="connsiteY6" fmla="*/ 449345 h 6848868"/>
              <a:gd name="connsiteX7" fmla="*/ 811819 w 5488226"/>
              <a:gd name="connsiteY7" fmla="*/ 392728 h 6848868"/>
              <a:gd name="connsiteX8" fmla="*/ 911356 w 5488226"/>
              <a:gd name="connsiteY8" fmla="*/ 363506 h 6848868"/>
              <a:gd name="connsiteX9" fmla="*/ 1018198 w 5488226"/>
              <a:gd name="connsiteY9" fmla="*/ 427429 h 6848868"/>
              <a:gd name="connsiteX10" fmla="*/ 1110430 w 5488226"/>
              <a:gd name="connsiteY10" fmla="*/ 764393 h 6848868"/>
              <a:gd name="connsiteX11" fmla="*/ 1444655 w 5488226"/>
              <a:gd name="connsiteY11" fmla="*/ 2230964 h 6848868"/>
              <a:gd name="connsiteX12" fmla="*/ 1486661 w 5488226"/>
              <a:gd name="connsiteY12" fmla="*/ 2434603 h 6848868"/>
              <a:gd name="connsiteX13" fmla="*/ 1460179 w 5488226"/>
              <a:gd name="connsiteY13" fmla="*/ 2470218 h 6848868"/>
              <a:gd name="connsiteX14" fmla="*/ 1391690 w 5488226"/>
              <a:gd name="connsiteY14" fmla="*/ 2486655 h 6848868"/>
              <a:gd name="connsiteX15" fmla="*/ 1367947 w 5488226"/>
              <a:gd name="connsiteY15" fmla="*/ 2496700 h 6848868"/>
              <a:gd name="connsiteX16" fmla="*/ 1218185 w 5488226"/>
              <a:gd name="connsiteY16" fmla="*/ 2424559 h 6848868"/>
              <a:gd name="connsiteX17" fmla="*/ 1178005 w 5488226"/>
              <a:gd name="connsiteY17" fmla="*/ 2287581 h 6848868"/>
              <a:gd name="connsiteX18" fmla="*/ 1172526 w 5488226"/>
              <a:gd name="connsiteY18" fmla="*/ 2338719 h 6848868"/>
              <a:gd name="connsiteX19" fmla="*/ 1181658 w 5488226"/>
              <a:gd name="connsiteY19" fmla="*/ 2572494 h 6848868"/>
              <a:gd name="connsiteX20" fmla="*/ 1216359 w 5488226"/>
              <a:gd name="connsiteY20" fmla="*/ 2639157 h 6848868"/>
              <a:gd name="connsiteX21" fmla="*/ 1430957 w 5488226"/>
              <a:gd name="connsiteY21" fmla="*/ 2817227 h 6848868"/>
              <a:gd name="connsiteX22" fmla="*/ 1760616 w 5488226"/>
              <a:gd name="connsiteY22" fmla="*/ 2932288 h 6848868"/>
              <a:gd name="connsiteX23" fmla="*/ 1839149 w 5488226"/>
              <a:gd name="connsiteY23" fmla="*/ 2860147 h 6848868"/>
              <a:gd name="connsiteX24" fmla="*/ 1941426 w 5488226"/>
              <a:gd name="connsiteY24" fmla="*/ 2772481 h 6848868"/>
              <a:gd name="connsiteX25" fmla="*/ 2389798 w 5488226"/>
              <a:gd name="connsiteY25" fmla="*/ 2809008 h 6848868"/>
              <a:gd name="connsiteX26" fmla="*/ 2515818 w 5488226"/>
              <a:gd name="connsiteY26" fmla="*/ 2815401 h 6848868"/>
              <a:gd name="connsiteX27" fmla="*/ 2429978 w 5488226"/>
              <a:gd name="connsiteY27" fmla="*/ 2739607 h 6848868"/>
              <a:gd name="connsiteX28" fmla="*/ 2300306 w 5488226"/>
              <a:gd name="connsiteY28" fmla="*/ 2731388 h 6848868"/>
              <a:gd name="connsiteX29" fmla="*/ 2238210 w 5488226"/>
              <a:gd name="connsiteY29" fmla="*/ 2703992 h 6848868"/>
              <a:gd name="connsiteX30" fmla="*/ 2273824 w 5488226"/>
              <a:gd name="connsiteY30" fmla="*/ 2638243 h 6848868"/>
              <a:gd name="connsiteX31" fmla="*/ 2456461 w 5488226"/>
              <a:gd name="connsiteY31" fmla="*/ 2547838 h 6848868"/>
              <a:gd name="connsiteX32" fmla="*/ 2620834 w 5488226"/>
              <a:gd name="connsiteY32" fmla="*/ 2574321 h 6848868"/>
              <a:gd name="connsiteX33" fmla="*/ 2688409 w 5488226"/>
              <a:gd name="connsiteY33" fmla="*/ 2631851 h 6848868"/>
              <a:gd name="connsiteX34" fmla="*/ 3162351 w 5488226"/>
              <a:gd name="connsiteY34" fmla="*/ 2792571 h 6848868"/>
              <a:gd name="connsiteX35" fmla="*/ 3594286 w 5488226"/>
              <a:gd name="connsiteY35" fmla="*/ 2724082 h 6848868"/>
              <a:gd name="connsiteX36" fmla="*/ 3660035 w 5488226"/>
              <a:gd name="connsiteY36" fmla="*/ 2642809 h 6848868"/>
              <a:gd name="connsiteX37" fmla="*/ 3699302 w 5488226"/>
              <a:gd name="connsiteY37" fmla="*/ 2224572 h 6848868"/>
              <a:gd name="connsiteX38" fmla="*/ 3751353 w 5488226"/>
              <a:gd name="connsiteY38" fmla="*/ 1861125 h 6848868"/>
              <a:gd name="connsiteX39" fmla="*/ 3870980 w 5488226"/>
              <a:gd name="connsiteY39" fmla="*/ 1579865 h 6848868"/>
              <a:gd name="connsiteX40" fmla="*/ 3887418 w 5488226"/>
              <a:gd name="connsiteY40" fmla="*/ 1504071 h 6848868"/>
              <a:gd name="connsiteX41" fmla="*/ 3896549 w 5488226"/>
              <a:gd name="connsiteY41" fmla="*/ 1368006 h 6848868"/>
              <a:gd name="connsiteX42" fmla="*/ 3907507 w 5488226"/>
              <a:gd name="connsiteY42" fmla="*/ 1253859 h 6848868"/>
              <a:gd name="connsiteX43" fmla="*/ 3850890 w 5488226"/>
              <a:gd name="connsiteY43" fmla="*/ 1212765 h 6848868"/>
              <a:gd name="connsiteX44" fmla="*/ 3686517 w 5488226"/>
              <a:gd name="connsiteY44" fmla="*/ 1269383 h 6848868"/>
              <a:gd name="connsiteX45" fmla="*/ 3511186 w 5488226"/>
              <a:gd name="connsiteY45" fmla="*/ 1151582 h 6848868"/>
              <a:gd name="connsiteX46" fmla="*/ 3465527 w 5488226"/>
              <a:gd name="connsiteY46" fmla="*/ 1105923 h 6848868"/>
              <a:gd name="connsiteX47" fmla="*/ 3473746 w 5488226"/>
              <a:gd name="connsiteY47" fmla="*/ 1073049 h 6848868"/>
              <a:gd name="connsiteX48" fmla="*/ 3435392 w 5488226"/>
              <a:gd name="connsiteY48" fmla="*/ 1044740 h 6848868"/>
              <a:gd name="connsiteX49" fmla="*/ 3394299 w 5488226"/>
              <a:gd name="connsiteY49" fmla="*/ 965293 h 6848868"/>
              <a:gd name="connsiteX50" fmla="*/ 3324897 w 5488226"/>
              <a:gd name="connsiteY50" fmla="*/ 926026 h 6848868"/>
              <a:gd name="connsiteX51" fmla="*/ 3297502 w 5488226"/>
              <a:gd name="connsiteY51" fmla="*/ 641113 h 6848868"/>
              <a:gd name="connsiteX52" fmla="*/ 3249103 w 5488226"/>
              <a:gd name="connsiteY52" fmla="*/ 506875 h 6848868"/>
              <a:gd name="connsiteX53" fmla="*/ 3162351 w 5488226"/>
              <a:gd name="connsiteY53" fmla="*/ 342503 h 6848868"/>
              <a:gd name="connsiteX54" fmla="*/ 3164177 w 5488226"/>
              <a:gd name="connsiteY54" fmla="*/ 308715 h 6848868"/>
              <a:gd name="connsiteX55" fmla="*/ 3365990 w 5488226"/>
              <a:gd name="connsiteY55" fmla="*/ 158953 h 6848868"/>
              <a:gd name="connsiteX56" fmla="*/ 3672820 w 5488226"/>
              <a:gd name="connsiteY56" fmla="*/ 19236 h 6848868"/>
              <a:gd name="connsiteX57" fmla="*/ 3963212 w 5488226"/>
              <a:gd name="connsiteY57" fmla="*/ 16496 h 6848868"/>
              <a:gd name="connsiteX58" fmla="*/ 4154067 w 5488226"/>
              <a:gd name="connsiteY58" fmla="*/ 163519 h 6848868"/>
              <a:gd name="connsiteX59" fmla="*/ 4265475 w 5488226"/>
              <a:gd name="connsiteY59" fmla="*/ 808226 h 6848868"/>
              <a:gd name="connsiteX60" fmla="*/ 4295610 w 5488226"/>
              <a:gd name="connsiteY60" fmla="*/ 912328 h 6848868"/>
              <a:gd name="connsiteX61" fmla="*/ 4403366 w 5488226"/>
              <a:gd name="connsiteY61" fmla="*/ 1040174 h 6848868"/>
              <a:gd name="connsiteX62" fmla="*/ 4584176 w 5488226"/>
              <a:gd name="connsiteY62" fmla="*/ 1172585 h 6848868"/>
              <a:gd name="connsiteX63" fmla="*/ 4783249 w 5488226"/>
              <a:gd name="connsiteY63" fmla="*/ 1368920 h 6848868"/>
              <a:gd name="connsiteX64" fmla="*/ 4929359 w 5488226"/>
              <a:gd name="connsiteY64" fmla="*/ 1882128 h 6848868"/>
              <a:gd name="connsiteX65" fmla="*/ 4924793 w 5488226"/>
              <a:gd name="connsiteY65" fmla="*/ 3042783 h 6848868"/>
              <a:gd name="connsiteX66" fmla="*/ 4866349 w 5488226"/>
              <a:gd name="connsiteY66" fmla="*/ 3249162 h 6848868"/>
              <a:gd name="connsiteX67" fmla="*/ 4866349 w 5488226"/>
              <a:gd name="connsiteY67" fmla="*/ 3381574 h 6848868"/>
              <a:gd name="connsiteX68" fmla="*/ 4916574 w 5488226"/>
              <a:gd name="connsiteY68" fmla="*/ 3705754 h 6848868"/>
              <a:gd name="connsiteX69" fmla="*/ 4672755 w 5488226"/>
              <a:gd name="connsiteY69" fmla="*/ 4377856 h 6848868"/>
              <a:gd name="connsiteX70" fmla="*/ 4661796 w 5488226"/>
              <a:gd name="connsiteY70" fmla="*/ 4392467 h 6848868"/>
              <a:gd name="connsiteX71" fmla="*/ 4659970 w 5488226"/>
              <a:gd name="connsiteY71" fmla="*/ 4399772 h 6848868"/>
              <a:gd name="connsiteX72" fmla="*/ 4837127 w 5488226"/>
              <a:gd name="connsiteY72" fmla="*/ 4344981 h 6848868"/>
              <a:gd name="connsiteX73" fmla="*/ 4923880 w 5488226"/>
              <a:gd name="connsiteY73" fmla="*/ 4102075 h 6848868"/>
              <a:gd name="connsiteX74" fmla="*/ 4985063 w 5488226"/>
              <a:gd name="connsiteY74" fmla="*/ 3611696 h 6848868"/>
              <a:gd name="connsiteX75" fmla="*/ 5177744 w 5488226"/>
              <a:gd name="connsiteY75" fmla="*/ 2236443 h 6848868"/>
              <a:gd name="connsiteX76" fmla="*/ 5193268 w 5488226"/>
              <a:gd name="connsiteY76" fmla="*/ 2163388 h 6848868"/>
              <a:gd name="connsiteX77" fmla="*/ 5244406 w 5488226"/>
              <a:gd name="connsiteY77" fmla="*/ 2146951 h 6848868"/>
              <a:gd name="connsiteX78" fmla="*/ 5292805 w 5488226"/>
              <a:gd name="connsiteY78" fmla="*/ 2299453 h 6848868"/>
              <a:gd name="connsiteX79" fmla="*/ 5259931 w 5488226"/>
              <a:gd name="connsiteY79" fmla="*/ 2466565 h 6848868"/>
              <a:gd name="connsiteX80" fmla="*/ 5199661 w 5488226"/>
              <a:gd name="connsiteY80" fmla="*/ 3017214 h 6848868"/>
              <a:gd name="connsiteX81" fmla="*/ 5108343 w 5488226"/>
              <a:gd name="connsiteY81" fmla="*/ 3926744 h 6848868"/>
              <a:gd name="connsiteX82" fmla="*/ 4913834 w 5488226"/>
              <a:gd name="connsiteY82" fmla="*/ 4479219 h 6848868"/>
              <a:gd name="connsiteX83" fmla="*/ 4763159 w 5488226"/>
              <a:gd name="connsiteY83" fmla="*/ 4565972 h 6848868"/>
              <a:gd name="connsiteX84" fmla="*/ 4321179 w 5488226"/>
              <a:gd name="connsiteY84" fmla="*/ 4571450 h 6848868"/>
              <a:gd name="connsiteX85" fmla="*/ 4283739 w 5488226"/>
              <a:gd name="connsiteY85" fmla="*/ 4603412 h 6848868"/>
              <a:gd name="connsiteX86" fmla="*/ 4270954 w 5488226"/>
              <a:gd name="connsiteY86" fmla="*/ 4814357 h 6848868"/>
              <a:gd name="connsiteX87" fmla="*/ 4286478 w 5488226"/>
              <a:gd name="connsiteY87" fmla="*/ 5606086 h 6848868"/>
              <a:gd name="connsiteX88" fmla="*/ 4373231 w 5488226"/>
              <a:gd name="connsiteY88" fmla="*/ 6290060 h 6848868"/>
              <a:gd name="connsiteX89" fmla="*/ 4391494 w 5488226"/>
              <a:gd name="connsiteY89" fmla="*/ 6350330 h 6848868"/>
              <a:gd name="connsiteX90" fmla="*/ 4511121 w 5488226"/>
              <a:gd name="connsiteY90" fmla="*/ 6460825 h 6848868"/>
              <a:gd name="connsiteX91" fmla="*/ 4850825 w 5488226"/>
              <a:gd name="connsiteY91" fmla="*/ 6521095 h 6848868"/>
              <a:gd name="connsiteX92" fmla="*/ 5448046 w 5488226"/>
              <a:gd name="connsiteY92" fmla="*/ 6618806 h 6848868"/>
              <a:gd name="connsiteX93" fmla="*/ 5490053 w 5488226"/>
              <a:gd name="connsiteY93" fmla="*/ 6669944 h 6848868"/>
              <a:gd name="connsiteX94" fmla="*/ 5481834 w 5488226"/>
              <a:gd name="connsiteY94" fmla="*/ 6773134 h 6848868"/>
              <a:gd name="connsiteX95" fmla="*/ 5379557 w 5488226"/>
              <a:gd name="connsiteY95" fmla="*/ 6855320 h 6848868"/>
              <a:gd name="connsiteX96" fmla="*/ 5276368 w 5488226"/>
              <a:gd name="connsiteY96" fmla="*/ 6785918 h 6848868"/>
              <a:gd name="connsiteX97" fmla="*/ 5263584 w 5488226"/>
              <a:gd name="connsiteY97" fmla="*/ 6751217 h 6848868"/>
              <a:gd name="connsiteX98" fmla="*/ 5158568 w 5488226"/>
              <a:gd name="connsiteY98" fmla="*/ 6672684 h 6848868"/>
              <a:gd name="connsiteX99" fmla="*/ 4571391 w 5488226"/>
              <a:gd name="connsiteY99" fmla="*/ 6608761 h 6848868"/>
              <a:gd name="connsiteX100" fmla="*/ 4306568 w 5488226"/>
              <a:gd name="connsiteY100" fmla="*/ 6655333 h 6848868"/>
              <a:gd name="connsiteX101" fmla="*/ 3938556 w 5488226"/>
              <a:gd name="connsiteY101" fmla="*/ 6711950 h 6848868"/>
              <a:gd name="connsiteX102" fmla="*/ 3681038 w 5488226"/>
              <a:gd name="connsiteY102" fmla="*/ 6676336 h 6848868"/>
              <a:gd name="connsiteX103" fmla="*/ 3514839 w 5488226"/>
              <a:gd name="connsiteY103" fmla="*/ 6679989 h 6848868"/>
              <a:gd name="connsiteX104" fmla="*/ 3355945 w 5488226"/>
              <a:gd name="connsiteY104" fmla="*/ 6817879 h 6848868"/>
              <a:gd name="connsiteX105" fmla="*/ 3305720 w 5488226"/>
              <a:gd name="connsiteY105" fmla="*/ 6854407 h 6848868"/>
              <a:gd name="connsiteX106" fmla="*/ 3172396 w 5488226"/>
              <a:gd name="connsiteY106" fmla="*/ 6854407 h 6848868"/>
              <a:gd name="connsiteX107" fmla="*/ 3148653 w 5488226"/>
              <a:gd name="connsiteY107" fmla="*/ 6675423 h 6848868"/>
              <a:gd name="connsiteX108" fmla="*/ 3182441 w 5488226"/>
              <a:gd name="connsiteY108" fmla="*/ 6642548 h 6848868"/>
              <a:gd name="connsiteX109" fmla="*/ 3534929 w 5488226"/>
              <a:gd name="connsiteY109" fmla="*/ 6568581 h 6848868"/>
              <a:gd name="connsiteX110" fmla="*/ 3681038 w 5488226"/>
              <a:gd name="connsiteY110" fmla="*/ 6541185 h 6848868"/>
              <a:gd name="connsiteX111" fmla="*/ 3881025 w 5488226"/>
              <a:gd name="connsiteY111" fmla="*/ 6418818 h 6848868"/>
              <a:gd name="connsiteX112" fmla="*/ 4001565 w 5488226"/>
              <a:gd name="connsiteY112" fmla="*/ 6098292 h 6848868"/>
              <a:gd name="connsiteX113" fmla="*/ 4012523 w 5488226"/>
              <a:gd name="connsiteY113" fmla="*/ 5457237 h 6848868"/>
              <a:gd name="connsiteX114" fmla="*/ 3965038 w 5488226"/>
              <a:gd name="connsiteY114" fmla="*/ 5028955 h 6848868"/>
              <a:gd name="connsiteX115" fmla="*/ 3973257 w 5488226"/>
              <a:gd name="connsiteY115" fmla="*/ 4647245 h 6848868"/>
              <a:gd name="connsiteX116" fmla="*/ 3924858 w 5488226"/>
              <a:gd name="connsiteY116" fmla="*/ 4580582 h 6848868"/>
              <a:gd name="connsiteX117" fmla="*/ 3781488 w 5488226"/>
              <a:gd name="connsiteY117" fmla="*/ 4566885 h 6848868"/>
              <a:gd name="connsiteX118" fmla="*/ 3264627 w 5488226"/>
              <a:gd name="connsiteY118" fmla="*/ 4573277 h 6848868"/>
              <a:gd name="connsiteX119" fmla="*/ 3199791 w 5488226"/>
              <a:gd name="connsiteY119" fmla="*/ 4627155 h 6848868"/>
              <a:gd name="connsiteX120" fmla="*/ 3195225 w 5488226"/>
              <a:gd name="connsiteY120" fmla="*/ 4797007 h 6848868"/>
              <a:gd name="connsiteX121" fmla="*/ 3557759 w 5488226"/>
              <a:gd name="connsiteY121" fmla="*/ 5982317 h 6848868"/>
              <a:gd name="connsiteX122" fmla="*/ 3530363 w 5488226"/>
              <a:gd name="connsiteY122" fmla="*/ 6014279 h 6848868"/>
              <a:gd name="connsiteX123" fmla="*/ 3559585 w 5488226"/>
              <a:gd name="connsiteY123" fmla="*/ 6489134 h 6848868"/>
              <a:gd name="connsiteX124" fmla="*/ 3529450 w 5488226"/>
              <a:gd name="connsiteY124" fmla="*/ 6528400 h 6848868"/>
              <a:gd name="connsiteX125" fmla="*/ 3387907 w 5488226"/>
              <a:gd name="connsiteY125" fmla="*/ 6583191 h 6848868"/>
              <a:gd name="connsiteX126" fmla="*/ 3314852 w 5488226"/>
              <a:gd name="connsiteY126" fmla="*/ 6503745 h 6848868"/>
              <a:gd name="connsiteX127" fmla="*/ 3160524 w 5488226"/>
              <a:gd name="connsiteY127" fmla="*/ 6648941 h 6848868"/>
              <a:gd name="connsiteX128" fmla="*/ 2778814 w 5488226"/>
              <a:gd name="connsiteY128" fmla="*/ 6734780 h 6848868"/>
              <a:gd name="connsiteX129" fmla="*/ 2760550 w 5488226"/>
              <a:gd name="connsiteY129" fmla="*/ 6736606 h 6848868"/>
              <a:gd name="connsiteX130" fmla="*/ 2657361 w 5488226"/>
              <a:gd name="connsiteY130" fmla="*/ 6693687 h 6848868"/>
              <a:gd name="connsiteX131" fmla="*/ 2711239 w 5488226"/>
              <a:gd name="connsiteY131" fmla="*/ 6566754 h 6848868"/>
              <a:gd name="connsiteX132" fmla="*/ 2881090 w 5488226"/>
              <a:gd name="connsiteY132" fmla="*/ 6452606 h 6848868"/>
              <a:gd name="connsiteX133" fmla="*/ 3061900 w 5488226"/>
              <a:gd name="connsiteY133" fmla="*/ 6277275 h 6848868"/>
              <a:gd name="connsiteX134" fmla="*/ 3055508 w 5488226"/>
              <a:gd name="connsiteY134" fmla="*/ 6127514 h 6848868"/>
              <a:gd name="connsiteX135" fmla="*/ 2950492 w 5488226"/>
              <a:gd name="connsiteY135" fmla="*/ 6104684 h 6848868"/>
              <a:gd name="connsiteX136" fmla="*/ 2763290 w 5488226"/>
              <a:gd name="connsiteY136" fmla="*/ 6059938 h 6848868"/>
              <a:gd name="connsiteX137" fmla="*/ 2690235 w 5488226"/>
              <a:gd name="connsiteY137" fmla="*/ 5968620 h 6848868"/>
              <a:gd name="connsiteX138" fmla="*/ 2545952 w 5488226"/>
              <a:gd name="connsiteY138" fmla="*/ 5190588 h 6848868"/>
              <a:gd name="connsiteX139" fmla="*/ 2534994 w 5488226"/>
              <a:gd name="connsiteY139" fmla="*/ 5139450 h 6848868"/>
              <a:gd name="connsiteX140" fmla="*/ 2517644 w 5488226"/>
              <a:gd name="connsiteY140" fmla="*/ 5186022 h 6848868"/>
              <a:gd name="connsiteX141" fmla="*/ 2447329 w 5488226"/>
              <a:gd name="connsiteY141" fmla="*/ 5436234 h 6848868"/>
              <a:gd name="connsiteX142" fmla="*/ 2290262 w 5488226"/>
              <a:gd name="connsiteY142" fmla="*/ 5912002 h 6848868"/>
              <a:gd name="connsiteX143" fmla="*/ 2254647 w 5488226"/>
              <a:gd name="connsiteY143" fmla="*/ 6116555 h 6848868"/>
              <a:gd name="connsiteX144" fmla="*/ 2242776 w 5488226"/>
              <a:gd name="connsiteY144" fmla="*/ 6269057 h 6848868"/>
              <a:gd name="connsiteX145" fmla="*/ 2215381 w 5488226"/>
              <a:gd name="connsiteY145" fmla="*/ 6490047 h 6848868"/>
              <a:gd name="connsiteX146" fmla="*/ 2171548 w 5488226"/>
              <a:gd name="connsiteY146" fmla="*/ 6580452 h 6848868"/>
              <a:gd name="connsiteX147" fmla="*/ 1988911 w 5488226"/>
              <a:gd name="connsiteY147" fmla="*/ 6570407 h 6848868"/>
              <a:gd name="connsiteX148" fmla="*/ 1961516 w 5488226"/>
              <a:gd name="connsiteY148" fmla="*/ 6458086 h 6848868"/>
              <a:gd name="connsiteX149" fmla="*/ 1792577 w 5488226"/>
              <a:gd name="connsiteY149" fmla="*/ 6552143 h 6848868"/>
              <a:gd name="connsiteX150" fmla="*/ 992629 w 5488226"/>
              <a:gd name="connsiteY150" fmla="*/ 6564928 h 6848868"/>
              <a:gd name="connsiteX151" fmla="*/ 942404 w 5488226"/>
              <a:gd name="connsiteY151" fmla="*/ 6557622 h 6848868"/>
              <a:gd name="connsiteX152" fmla="*/ 1041028 w 5488226"/>
              <a:gd name="connsiteY152" fmla="*/ 6406034 h 6848868"/>
              <a:gd name="connsiteX153" fmla="*/ 1212706 w 5488226"/>
              <a:gd name="connsiteY153" fmla="*/ 6323848 h 6848868"/>
              <a:gd name="connsiteX154" fmla="*/ 1384385 w 5488226"/>
              <a:gd name="connsiteY154" fmla="*/ 6241661 h 6848868"/>
              <a:gd name="connsiteX155" fmla="*/ 1562455 w 5488226"/>
              <a:gd name="connsiteY155" fmla="*/ 6148517 h 6848868"/>
              <a:gd name="connsiteX156" fmla="*/ 1611767 w 5488226"/>
              <a:gd name="connsiteY156" fmla="*/ 6084594 h 6848868"/>
              <a:gd name="connsiteX157" fmla="*/ 1588024 w 5488226"/>
              <a:gd name="connsiteY157" fmla="*/ 6019758 h 6848868"/>
              <a:gd name="connsiteX158" fmla="*/ 1515883 w 5488226"/>
              <a:gd name="connsiteY158" fmla="*/ 5869083 h 6848868"/>
              <a:gd name="connsiteX159" fmla="*/ 1695780 w 5488226"/>
              <a:gd name="connsiteY159" fmla="*/ 5350395 h 6848868"/>
              <a:gd name="connsiteX160" fmla="*/ 1973387 w 5488226"/>
              <a:gd name="connsiteY160" fmla="*/ 4330370 h 6848868"/>
              <a:gd name="connsiteX161" fmla="*/ 2136847 w 5488226"/>
              <a:gd name="connsiteY161" fmla="*/ 4068287 h 6848868"/>
              <a:gd name="connsiteX162" fmla="*/ 2492075 w 5488226"/>
              <a:gd name="connsiteY162" fmla="*/ 3906654 h 6848868"/>
              <a:gd name="connsiteX163" fmla="*/ 3626247 w 5488226"/>
              <a:gd name="connsiteY163" fmla="*/ 3483850 h 6848868"/>
              <a:gd name="connsiteX164" fmla="*/ 3684691 w 5488226"/>
              <a:gd name="connsiteY164" fmla="*/ 3422667 h 6848868"/>
              <a:gd name="connsiteX165" fmla="*/ 3636292 w 5488226"/>
              <a:gd name="connsiteY165" fmla="*/ 3300301 h 6848868"/>
              <a:gd name="connsiteX166" fmla="*/ 3393386 w 5488226"/>
              <a:gd name="connsiteY166" fmla="*/ 3236378 h 6848868"/>
              <a:gd name="connsiteX167" fmla="*/ 3195225 w 5488226"/>
              <a:gd name="connsiteY167" fmla="*/ 3187066 h 6848868"/>
              <a:gd name="connsiteX168" fmla="*/ 3123997 w 5488226"/>
              <a:gd name="connsiteY168" fmla="*/ 3210809 h 6848868"/>
              <a:gd name="connsiteX169" fmla="*/ 3022634 w 5488226"/>
              <a:gd name="connsiteY169" fmla="*/ 3249162 h 6848868"/>
              <a:gd name="connsiteX170" fmla="*/ 2713978 w 5488226"/>
              <a:gd name="connsiteY170" fmla="*/ 3244596 h 6848868"/>
              <a:gd name="connsiteX171" fmla="*/ 988977 w 5488226"/>
              <a:gd name="connsiteY171" fmla="*/ 3244596 h 6848868"/>
              <a:gd name="connsiteX172" fmla="*/ 937838 w 5488226"/>
              <a:gd name="connsiteY172" fmla="*/ 3244596 h 6848868"/>
              <a:gd name="connsiteX173" fmla="*/ 933272 w 5488226"/>
              <a:gd name="connsiteY173" fmla="*/ 3339567 h 6848868"/>
              <a:gd name="connsiteX174" fmla="*/ 918661 w 5488226"/>
              <a:gd name="connsiteY174" fmla="*/ 5450845 h 6848868"/>
              <a:gd name="connsiteX175" fmla="*/ 919575 w 5488226"/>
              <a:gd name="connsiteY175" fmla="*/ 6477262 h 6848868"/>
              <a:gd name="connsiteX176" fmla="*/ 871176 w 5488226"/>
              <a:gd name="connsiteY176" fmla="*/ 6536619 h 6848868"/>
              <a:gd name="connsiteX177" fmla="*/ 697671 w 5488226"/>
              <a:gd name="connsiteY177" fmla="*/ 6544838 h 6848868"/>
              <a:gd name="connsiteX178" fmla="*/ 605440 w 5488226"/>
              <a:gd name="connsiteY178" fmla="*/ 6450780 h 6848868"/>
              <a:gd name="connsiteX179" fmla="*/ 606353 w 5488226"/>
              <a:gd name="connsiteY179" fmla="*/ 4190653 h 6848868"/>
              <a:gd name="connsiteX180" fmla="*/ 590829 w 5488226"/>
              <a:gd name="connsiteY180" fmla="*/ 3321304 h 6848868"/>
              <a:gd name="connsiteX181" fmla="*/ 530559 w 5488226"/>
              <a:gd name="connsiteY181" fmla="*/ 3255555 h 6848868"/>
              <a:gd name="connsiteX182" fmla="*/ 158894 w 5488226"/>
              <a:gd name="connsiteY182" fmla="*/ 3244596 h 684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</a:cxnLst>
            <a:rect l="l" t="t" r="r" b="b"/>
            <a:pathLst>
              <a:path w="5488226" h="6848868">
                <a:moveTo>
                  <a:pt x="0" y="2923156"/>
                </a:moveTo>
                <a:cubicBezTo>
                  <a:pt x="242907" y="2917677"/>
                  <a:pt x="485813" y="2911285"/>
                  <a:pt x="728720" y="2905806"/>
                </a:cubicBezTo>
                <a:cubicBezTo>
                  <a:pt x="747896" y="2905806"/>
                  <a:pt x="757028" y="2900327"/>
                  <a:pt x="762507" y="2881150"/>
                </a:cubicBezTo>
                <a:cubicBezTo>
                  <a:pt x="777118" y="2826359"/>
                  <a:pt x="810906" y="2784353"/>
                  <a:pt x="855652" y="2750565"/>
                </a:cubicBezTo>
                <a:cubicBezTo>
                  <a:pt x="883961" y="2728648"/>
                  <a:pt x="913182" y="2707645"/>
                  <a:pt x="940578" y="2684816"/>
                </a:cubicBezTo>
                <a:cubicBezTo>
                  <a:pt x="989890" y="2644635"/>
                  <a:pt x="1011806" y="2593497"/>
                  <a:pt x="1013632" y="2529575"/>
                </a:cubicBezTo>
                <a:cubicBezTo>
                  <a:pt x="1030983" y="1825511"/>
                  <a:pt x="940578" y="1133319"/>
                  <a:pt x="778945" y="449345"/>
                </a:cubicBezTo>
                <a:cubicBezTo>
                  <a:pt x="770726" y="415557"/>
                  <a:pt x="774379" y="399120"/>
                  <a:pt x="811819" y="392728"/>
                </a:cubicBezTo>
                <a:cubicBezTo>
                  <a:pt x="845607" y="386335"/>
                  <a:pt x="877568" y="371724"/>
                  <a:pt x="911356" y="363506"/>
                </a:cubicBezTo>
                <a:cubicBezTo>
                  <a:pt x="979845" y="347068"/>
                  <a:pt x="999935" y="358940"/>
                  <a:pt x="1018198" y="427429"/>
                </a:cubicBezTo>
                <a:cubicBezTo>
                  <a:pt x="1049247" y="539750"/>
                  <a:pt x="1079382" y="652071"/>
                  <a:pt x="1110430" y="764393"/>
                </a:cubicBezTo>
                <a:cubicBezTo>
                  <a:pt x="1243754" y="1248380"/>
                  <a:pt x="1343291" y="1739672"/>
                  <a:pt x="1444655" y="2230964"/>
                </a:cubicBezTo>
                <a:cubicBezTo>
                  <a:pt x="1458352" y="2298539"/>
                  <a:pt x="1471137" y="2367028"/>
                  <a:pt x="1486661" y="2434603"/>
                </a:cubicBezTo>
                <a:cubicBezTo>
                  <a:pt x="1492140" y="2459260"/>
                  <a:pt x="1484835" y="2467478"/>
                  <a:pt x="1460179" y="2470218"/>
                </a:cubicBezTo>
                <a:cubicBezTo>
                  <a:pt x="1437349" y="2472044"/>
                  <a:pt x="1414519" y="2480263"/>
                  <a:pt x="1391690" y="2486655"/>
                </a:cubicBezTo>
                <a:cubicBezTo>
                  <a:pt x="1383471" y="2488481"/>
                  <a:pt x="1376166" y="2493960"/>
                  <a:pt x="1367947" y="2496700"/>
                </a:cubicBezTo>
                <a:cubicBezTo>
                  <a:pt x="1277542" y="2532314"/>
                  <a:pt x="1245581" y="2517703"/>
                  <a:pt x="1218185" y="2424559"/>
                </a:cubicBezTo>
                <a:cubicBezTo>
                  <a:pt x="1205401" y="2379813"/>
                  <a:pt x="1195356" y="2333240"/>
                  <a:pt x="1178005" y="2287581"/>
                </a:cubicBezTo>
                <a:cubicBezTo>
                  <a:pt x="1176179" y="2304932"/>
                  <a:pt x="1172526" y="2321369"/>
                  <a:pt x="1172526" y="2338719"/>
                </a:cubicBezTo>
                <a:cubicBezTo>
                  <a:pt x="1174353" y="2416340"/>
                  <a:pt x="1175266" y="2494874"/>
                  <a:pt x="1181658" y="2572494"/>
                </a:cubicBezTo>
                <a:cubicBezTo>
                  <a:pt x="1183484" y="2595324"/>
                  <a:pt x="1198095" y="2622719"/>
                  <a:pt x="1216359" y="2639157"/>
                </a:cubicBezTo>
                <a:cubicBezTo>
                  <a:pt x="1285761" y="2700340"/>
                  <a:pt x="1357902" y="2759696"/>
                  <a:pt x="1430957" y="2817227"/>
                </a:cubicBezTo>
                <a:cubicBezTo>
                  <a:pt x="1527754" y="2893021"/>
                  <a:pt x="1636423" y="2934114"/>
                  <a:pt x="1760616" y="2932288"/>
                </a:cubicBezTo>
                <a:cubicBezTo>
                  <a:pt x="1821799" y="2931375"/>
                  <a:pt x="1833670" y="2921330"/>
                  <a:pt x="1839149" y="2860147"/>
                </a:cubicBezTo>
                <a:cubicBezTo>
                  <a:pt x="1846455" y="2784353"/>
                  <a:pt x="1863805" y="2767002"/>
                  <a:pt x="1941426" y="2772481"/>
                </a:cubicBezTo>
                <a:cubicBezTo>
                  <a:pt x="2091188" y="2783439"/>
                  <a:pt x="2240036" y="2797137"/>
                  <a:pt x="2389798" y="2809008"/>
                </a:cubicBezTo>
                <a:cubicBezTo>
                  <a:pt x="2431805" y="2812661"/>
                  <a:pt x="2473811" y="2813574"/>
                  <a:pt x="2515818" y="2815401"/>
                </a:cubicBezTo>
                <a:cubicBezTo>
                  <a:pt x="2507599" y="2770655"/>
                  <a:pt x="2482030" y="2745999"/>
                  <a:pt x="2429978" y="2739607"/>
                </a:cubicBezTo>
                <a:cubicBezTo>
                  <a:pt x="2387059" y="2734127"/>
                  <a:pt x="2343226" y="2734127"/>
                  <a:pt x="2300306" y="2731388"/>
                </a:cubicBezTo>
                <a:cubicBezTo>
                  <a:pt x="2276564" y="2729562"/>
                  <a:pt x="2247342" y="2735954"/>
                  <a:pt x="2238210" y="2703992"/>
                </a:cubicBezTo>
                <a:cubicBezTo>
                  <a:pt x="2229078" y="2672031"/>
                  <a:pt x="2248255" y="2651028"/>
                  <a:pt x="2273824" y="2638243"/>
                </a:cubicBezTo>
                <a:cubicBezTo>
                  <a:pt x="2334094" y="2607195"/>
                  <a:pt x="2394364" y="2574321"/>
                  <a:pt x="2456461" y="2547838"/>
                </a:cubicBezTo>
                <a:cubicBezTo>
                  <a:pt x="2514904" y="2523182"/>
                  <a:pt x="2570608" y="2535054"/>
                  <a:pt x="2620834" y="2574321"/>
                </a:cubicBezTo>
                <a:cubicBezTo>
                  <a:pt x="2644576" y="2592584"/>
                  <a:pt x="2668319" y="2610848"/>
                  <a:pt x="2688409" y="2631851"/>
                </a:cubicBezTo>
                <a:cubicBezTo>
                  <a:pt x="2819907" y="2764262"/>
                  <a:pt x="2985193" y="2806269"/>
                  <a:pt x="3162351" y="2792571"/>
                </a:cubicBezTo>
                <a:cubicBezTo>
                  <a:pt x="3307547" y="2780700"/>
                  <a:pt x="3450916" y="2749651"/>
                  <a:pt x="3594286" y="2724082"/>
                </a:cubicBezTo>
                <a:cubicBezTo>
                  <a:pt x="3641771" y="2715864"/>
                  <a:pt x="3654556" y="2696687"/>
                  <a:pt x="3660035" y="2642809"/>
                </a:cubicBezTo>
                <a:cubicBezTo>
                  <a:pt x="3673733" y="2503092"/>
                  <a:pt x="3682864" y="2363375"/>
                  <a:pt x="3699302" y="2224572"/>
                </a:cubicBezTo>
                <a:cubicBezTo>
                  <a:pt x="3713000" y="2103118"/>
                  <a:pt x="3730350" y="1981665"/>
                  <a:pt x="3751353" y="1861125"/>
                </a:cubicBezTo>
                <a:cubicBezTo>
                  <a:pt x="3769617" y="1758849"/>
                  <a:pt x="3809797" y="1663878"/>
                  <a:pt x="3870980" y="1579865"/>
                </a:cubicBezTo>
                <a:cubicBezTo>
                  <a:pt x="3888331" y="1556122"/>
                  <a:pt x="3889244" y="1532379"/>
                  <a:pt x="3887418" y="1504071"/>
                </a:cubicBezTo>
                <a:cubicBezTo>
                  <a:pt x="3884678" y="1459325"/>
                  <a:pt x="3891983" y="1413666"/>
                  <a:pt x="3896549" y="1368006"/>
                </a:cubicBezTo>
                <a:cubicBezTo>
                  <a:pt x="3900202" y="1329653"/>
                  <a:pt x="3908421" y="1292212"/>
                  <a:pt x="3907507" y="1253859"/>
                </a:cubicBezTo>
                <a:cubicBezTo>
                  <a:pt x="3906594" y="1209113"/>
                  <a:pt x="3892896" y="1199981"/>
                  <a:pt x="3850890" y="1212765"/>
                </a:cubicBezTo>
                <a:cubicBezTo>
                  <a:pt x="3795186" y="1229203"/>
                  <a:pt x="3741308" y="1250206"/>
                  <a:pt x="3686517" y="1269383"/>
                </a:cubicBezTo>
                <a:cubicBezTo>
                  <a:pt x="3601591" y="1301344"/>
                  <a:pt x="3520318" y="1297691"/>
                  <a:pt x="3511186" y="1151582"/>
                </a:cubicBezTo>
                <a:cubicBezTo>
                  <a:pt x="3501141" y="1123274"/>
                  <a:pt x="3495662" y="1134232"/>
                  <a:pt x="3465527" y="1105923"/>
                </a:cubicBezTo>
                <a:cubicBezTo>
                  <a:pt x="3456395" y="1097704"/>
                  <a:pt x="3478312" y="1084007"/>
                  <a:pt x="3473746" y="1073049"/>
                </a:cubicBezTo>
                <a:cubicBezTo>
                  <a:pt x="3468267" y="1060264"/>
                  <a:pt x="3433566" y="1058438"/>
                  <a:pt x="3435392" y="1044740"/>
                </a:cubicBezTo>
                <a:cubicBezTo>
                  <a:pt x="3441784" y="1007299"/>
                  <a:pt x="3441784" y="982643"/>
                  <a:pt x="3394299" y="965293"/>
                </a:cubicBezTo>
                <a:cubicBezTo>
                  <a:pt x="3373296" y="958901"/>
                  <a:pt x="3323071" y="963467"/>
                  <a:pt x="3324897" y="926026"/>
                </a:cubicBezTo>
                <a:cubicBezTo>
                  <a:pt x="3326723" y="831968"/>
                  <a:pt x="3320331" y="733345"/>
                  <a:pt x="3297502" y="641113"/>
                </a:cubicBezTo>
                <a:cubicBezTo>
                  <a:pt x="3285630" y="594541"/>
                  <a:pt x="3270106" y="548882"/>
                  <a:pt x="3249103" y="506875"/>
                </a:cubicBezTo>
                <a:cubicBezTo>
                  <a:pt x="3221707" y="451171"/>
                  <a:pt x="3190659" y="398207"/>
                  <a:pt x="3162351" y="342503"/>
                </a:cubicBezTo>
                <a:cubicBezTo>
                  <a:pt x="3157785" y="333371"/>
                  <a:pt x="3158698" y="314194"/>
                  <a:pt x="3164177" y="308715"/>
                </a:cubicBezTo>
                <a:cubicBezTo>
                  <a:pt x="3229926" y="255750"/>
                  <a:pt x="3296588" y="204612"/>
                  <a:pt x="3365990" y="158953"/>
                </a:cubicBezTo>
                <a:cubicBezTo>
                  <a:pt x="3460048" y="97770"/>
                  <a:pt x="3560498" y="47545"/>
                  <a:pt x="3672820" y="19236"/>
                </a:cubicBezTo>
                <a:cubicBezTo>
                  <a:pt x="3768704" y="-4507"/>
                  <a:pt x="3866414" y="-7246"/>
                  <a:pt x="3963212" y="16496"/>
                </a:cubicBezTo>
                <a:cubicBezTo>
                  <a:pt x="4048137" y="37500"/>
                  <a:pt x="4113887" y="84072"/>
                  <a:pt x="4154067" y="163519"/>
                </a:cubicBezTo>
                <a:cubicBezTo>
                  <a:pt x="4256343" y="367159"/>
                  <a:pt x="4300176" y="580843"/>
                  <a:pt x="4265475" y="808226"/>
                </a:cubicBezTo>
                <a:cubicBezTo>
                  <a:pt x="4259083" y="850232"/>
                  <a:pt x="4265475" y="881280"/>
                  <a:pt x="4295610" y="912328"/>
                </a:cubicBezTo>
                <a:cubicBezTo>
                  <a:pt x="4333964" y="952508"/>
                  <a:pt x="4367751" y="997254"/>
                  <a:pt x="4403366" y="1040174"/>
                </a:cubicBezTo>
                <a:cubicBezTo>
                  <a:pt x="4452678" y="1099531"/>
                  <a:pt x="4511121" y="1148843"/>
                  <a:pt x="4584176" y="1172585"/>
                </a:cubicBezTo>
                <a:cubicBezTo>
                  <a:pt x="4684626" y="1205460"/>
                  <a:pt x="4743070" y="1276688"/>
                  <a:pt x="4783249" y="1368920"/>
                </a:cubicBezTo>
                <a:cubicBezTo>
                  <a:pt x="4854477" y="1533293"/>
                  <a:pt x="4899224" y="1705884"/>
                  <a:pt x="4929359" y="1882128"/>
                </a:cubicBezTo>
                <a:cubicBezTo>
                  <a:pt x="4995108" y="2269318"/>
                  <a:pt x="4995108" y="2656507"/>
                  <a:pt x="4924793" y="3042783"/>
                </a:cubicBezTo>
                <a:cubicBezTo>
                  <a:pt x="4912008" y="3113098"/>
                  <a:pt x="4891918" y="3182500"/>
                  <a:pt x="4866349" y="3249162"/>
                </a:cubicBezTo>
                <a:cubicBezTo>
                  <a:pt x="4848999" y="3295735"/>
                  <a:pt x="4848086" y="3337741"/>
                  <a:pt x="4866349" y="3381574"/>
                </a:cubicBezTo>
                <a:cubicBezTo>
                  <a:pt x="4910182" y="3485677"/>
                  <a:pt x="4919314" y="3595258"/>
                  <a:pt x="4916574" y="3705754"/>
                </a:cubicBezTo>
                <a:cubicBezTo>
                  <a:pt x="4909268" y="3956879"/>
                  <a:pt x="4827996" y="4180608"/>
                  <a:pt x="4672755" y="4377856"/>
                </a:cubicBezTo>
                <a:cubicBezTo>
                  <a:pt x="4669102" y="4382422"/>
                  <a:pt x="4664536" y="4386988"/>
                  <a:pt x="4661796" y="4392467"/>
                </a:cubicBezTo>
                <a:cubicBezTo>
                  <a:pt x="4660883" y="4394293"/>
                  <a:pt x="4660883" y="4397033"/>
                  <a:pt x="4659970" y="4399772"/>
                </a:cubicBezTo>
                <a:cubicBezTo>
                  <a:pt x="4733938" y="4421689"/>
                  <a:pt x="4792381" y="4404338"/>
                  <a:pt x="4837127" y="4344981"/>
                </a:cubicBezTo>
                <a:cubicBezTo>
                  <a:pt x="4891005" y="4272840"/>
                  <a:pt x="4911095" y="4187914"/>
                  <a:pt x="4923880" y="4102075"/>
                </a:cubicBezTo>
                <a:cubicBezTo>
                  <a:pt x="4948536" y="3939528"/>
                  <a:pt x="4964973" y="3775155"/>
                  <a:pt x="4985063" y="3611696"/>
                </a:cubicBezTo>
                <a:cubicBezTo>
                  <a:pt x="5042593" y="3152365"/>
                  <a:pt x="5083687" y="2690295"/>
                  <a:pt x="5177744" y="2236443"/>
                </a:cubicBezTo>
                <a:cubicBezTo>
                  <a:pt x="5182310" y="2211787"/>
                  <a:pt x="5187789" y="2188044"/>
                  <a:pt x="5193268" y="2163388"/>
                </a:cubicBezTo>
                <a:cubicBezTo>
                  <a:pt x="5201487" y="2128688"/>
                  <a:pt x="5217011" y="2123208"/>
                  <a:pt x="5244406" y="2146951"/>
                </a:cubicBezTo>
                <a:cubicBezTo>
                  <a:pt x="5290979" y="2188044"/>
                  <a:pt x="5301937" y="2241009"/>
                  <a:pt x="5292805" y="2299453"/>
                </a:cubicBezTo>
                <a:cubicBezTo>
                  <a:pt x="5283673" y="2356070"/>
                  <a:pt x="5266323" y="2410861"/>
                  <a:pt x="5259931" y="2466565"/>
                </a:cubicBezTo>
                <a:cubicBezTo>
                  <a:pt x="5238014" y="2650115"/>
                  <a:pt x="5218837" y="2833664"/>
                  <a:pt x="5199661" y="3017214"/>
                </a:cubicBezTo>
                <a:cubicBezTo>
                  <a:pt x="5169525" y="3320390"/>
                  <a:pt x="5144870" y="3624480"/>
                  <a:pt x="5108343" y="3926744"/>
                </a:cubicBezTo>
                <a:cubicBezTo>
                  <a:pt x="5084600" y="4123991"/>
                  <a:pt x="5021590" y="4309367"/>
                  <a:pt x="4913834" y="4479219"/>
                </a:cubicBezTo>
                <a:cubicBezTo>
                  <a:pt x="4877307" y="4537663"/>
                  <a:pt x="4832561" y="4565972"/>
                  <a:pt x="4763159" y="4565972"/>
                </a:cubicBezTo>
                <a:cubicBezTo>
                  <a:pt x="4616137" y="4565058"/>
                  <a:pt x="4468201" y="4569624"/>
                  <a:pt x="4321179" y="4571450"/>
                </a:cubicBezTo>
                <a:cubicBezTo>
                  <a:pt x="4296523" y="4571450"/>
                  <a:pt x="4285565" y="4577843"/>
                  <a:pt x="4283739" y="4603412"/>
                </a:cubicBezTo>
                <a:cubicBezTo>
                  <a:pt x="4280086" y="4673727"/>
                  <a:pt x="4270041" y="4744042"/>
                  <a:pt x="4270954" y="4814357"/>
                </a:cubicBezTo>
                <a:cubicBezTo>
                  <a:pt x="4273694" y="5078267"/>
                  <a:pt x="4276433" y="5342177"/>
                  <a:pt x="4286478" y="5606086"/>
                </a:cubicBezTo>
                <a:cubicBezTo>
                  <a:pt x="4295610" y="5836208"/>
                  <a:pt x="4315700" y="6066330"/>
                  <a:pt x="4373231" y="6290060"/>
                </a:cubicBezTo>
                <a:cubicBezTo>
                  <a:pt x="4378710" y="6310150"/>
                  <a:pt x="4385102" y="6330240"/>
                  <a:pt x="4391494" y="6350330"/>
                </a:cubicBezTo>
                <a:cubicBezTo>
                  <a:pt x="4410671" y="6408774"/>
                  <a:pt x="4449938" y="6448954"/>
                  <a:pt x="4511121" y="6460825"/>
                </a:cubicBezTo>
                <a:cubicBezTo>
                  <a:pt x="4624356" y="6482741"/>
                  <a:pt x="4737590" y="6501918"/>
                  <a:pt x="4850825" y="6521095"/>
                </a:cubicBezTo>
                <a:cubicBezTo>
                  <a:pt x="5049899" y="6553970"/>
                  <a:pt x="5248972" y="6586844"/>
                  <a:pt x="5448046" y="6618806"/>
                </a:cubicBezTo>
                <a:cubicBezTo>
                  <a:pt x="5479094" y="6623372"/>
                  <a:pt x="5493705" y="6637069"/>
                  <a:pt x="5490053" y="6669944"/>
                </a:cubicBezTo>
                <a:cubicBezTo>
                  <a:pt x="5486400" y="6704645"/>
                  <a:pt x="5489139" y="6739346"/>
                  <a:pt x="5481834" y="6773134"/>
                </a:cubicBezTo>
                <a:cubicBezTo>
                  <a:pt x="5470876" y="6823359"/>
                  <a:pt x="5429782" y="6852580"/>
                  <a:pt x="5379557" y="6855320"/>
                </a:cubicBezTo>
                <a:cubicBezTo>
                  <a:pt x="5321114" y="6858059"/>
                  <a:pt x="5300111" y="6844362"/>
                  <a:pt x="5276368" y="6785918"/>
                </a:cubicBezTo>
                <a:cubicBezTo>
                  <a:pt x="5271802" y="6774047"/>
                  <a:pt x="5267236" y="6763088"/>
                  <a:pt x="5263584" y="6751217"/>
                </a:cubicBezTo>
                <a:cubicBezTo>
                  <a:pt x="5248059" y="6699166"/>
                  <a:pt x="5211532" y="6678162"/>
                  <a:pt x="5158568" y="6672684"/>
                </a:cubicBezTo>
                <a:cubicBezTo>
                  <a:pt x="4963146" y="6652593"/>
                  <a:pt x="4766812" y="6630677"/>
                  <a:pt x="4571391" y="6608761"/>
                </a:cubicBezTo>
                <a:cubicBezTo>
                  <a:pt x="4478247" y="6597803"/>
                  <a:pt x="4389668" y="6603281"/>
                  <a:pt x="4306568" y="6655333"/>
                </a:cubicBezTo>
                <a:cubicBezTo>
                  <a:pt x="4193334" y="6726561"/>
                  <a:pt x="4066401" y="6725648"/>
                  <a:pt x="3938556" y="6711950"/>
                </a:cubicBezTo>
                <a:cubicBezTo>
                  <a:pt x="3852716" y="6702818"/>
                  <a:pt x="3766877" y="6684555"/>
                  <a:pt x="3681038" y="6676336"/>
                </a:cubicBezTo>
                <a:cubicBezTo>
                  <a:pt x="3626247" y="6670857"/>
                  <a:pt x="3569630" y="6671770"/>
                  <a:pt x="3514839" y="6679989"/>
                </a:cubicBezTo>
                <a:cubicBezTo>
                  <a:pt x="3434479" y="6691860"/>
                  <a:pt x="3379688" y="6740259"/>
                  <a:pt x="3355945" y="6817879"/>
                </a:cubicBezTo>
                <a:cubicBezTo>
                  <a:pt x="3347727" y="6846188"/>
                  <a:pt x="3333116" y="6855320"/>
                  <a:pt x="3305720" y="6854407"/>
                </a:cubicBezTo>
                <a:cubicBezTo>
                  <a:pt x="3260061" y="6852580"/>
                  <a:pt x="3215315" y="6854407"/>
                  <a:pt x="3172396" y="6854407"/>
                </a:cubicBezTo>
                <a:cubicBezTo>
                  <a:pt x="3164177" y="6790484"/>
                  <a:pt x="3156872" y="6732953"/>
                  <a:pt x="3148653" y="6675423"/>
                </a:cubicBezTo>
                <a:cubicBezTo>
                  <a:pt x="3144087" y="6646201"/>
                  <a:pt x="3165090" y="6646201"/>
                  <a:pt x="3182441" y="6642548"/>
                </a:cubicBezTo>
                <a:cubicBezTo>
                  <a:pt x="3300241" y="6617893"/>
                  <a:pt x="3417129" y="6592323"/>
                  <a:pt x="3534929" y="6568581"/>
                </a:cubicBezTo>
                <a:cubicBezTo>
                  <a:pt x="3583328" y="6558536"/>
                  <a:pt x="3631726" y="6546664"/>
                  <a:pt x="3681038" y="6541185"/>
                </a:cubicBezTo>
                <a:cubicBezTo>
                  <a:pt x="3766877" y="6530227"/>
                  <a:pt x="3830800" y="6485481"/>
                  <a:pt x="3881025" y="6418818"/>
                </a:cubicBezTo>
                <a:cubicBezTo>
                  <a:pt x="3952253" y="6323848"/>
                  <a:pt x="3980562" y="6212439"/>
                  <a:pt x="4001565" y="6098292"/>
                </a:cubicBezTo>
                <a:cubicBezTo>
                  <a:pt x="4040832" y="5885520"/>
                  <a:pt x="4034440" y="5670922"/>
                  <a:pt x="4012523" y="5457237"/>
                </a:cubicBezTo>
                <a:cubicBezTo>
                  <a:pt x="3997912" y="5314781"/>
                  <a:pt x="3972343" y="5172324"/>
                  <a:pt x="3965038" y="5028955"/>
                </a:cubicBezTo>
                <a:cubicBezTo>
                  <a:pt x="3958646" y="4902023"/>
                  <a:pt x="3968691" y="4774177"/>
                  <a:pt x="3973257" y="4647245"/>
                </a:cubicBezTo>
                <a:cubicBezTo>
                  <a:pt x="3975083" y="4599759"/>
                  <a:pt x="3971430" y="4589714"/>
                  <a:pt x="3924858" y="4580582"/>
                </a:cubicBezTo>
                <a:cubicBezTo>
                  <a:pt x="3877372" y="4572364"/>
                  <a:pt x="3828974" y="4566885"/>
                  <a:pt x="3781488" y="4566885"/>
                </a:cubicBezTo>
                <a:cubicBezTo>
                  <a:pt x="3608897" y="4567798"/>
                  <a:pt x="3437218" y="4571450"/>
                  <a:pt x="3264627" y="4573277"/>
                </a:cubicBezTo>
                <a:cubicBezTo>
                  <a:pt x="3227187" y="4573277"/>
                  <a:pt x="3203444" y="4593367"/>
                  <a:pt x="3199791" y="4627155"/>
                </a:cubicBezTo>
                <a:cubicBezTo>
                  <a:pt x="3194312" y="4683772"/>
                  <a:pt x="3193399" y="4740389"/>
                  <a:pt x="3195225" y="4797007"/>
                </a:cubicBezTo>
                <a:cubicBezTo>
                  <a:pt x="3204357" y="5147669"/>
                  <a:pt x="3434479" y="5659964"/>
                  <a:pt x="3557759" y="5982317"/>
                </a:cubicBezTo>
                <a:cubicBezTo>
                  <a:pt x="3569630" y="6012452"/>
                  <a:pt x="3514839" y="5985970"/>
                  <a:pt x="3530363" y="6014279"/>
                </a:cubicBezTo>
                <a:cubicBezTo>
                  <a:pt x="3638119" y="6207874"/>
                  <a:pt x="3604331" y="6278189"/>
                  <a:pt x="3559585" y="6489134"/>
                </a:cubicBezTo>
                <a:cubicBezTo>
                  <a:pt x="3556845" y="6503745"/>
                  <a:pt x="3543148" y="6522008"/>
                  <a:pt x="3529450" y="6528400"/>
                </a:cubicBezTo>
                <a:cubicBezTo>
                  <a:pt x="3483791" y="6549404"/>
                  <a:pt x="3436305" y="6568581"/>
                  <a:pt x="3387907" y="6583191"/>
                </a:cubicBezTo>
                <a:cubicBezTo>
                  <a:pt x="3338595" y="6597803"/>
                  <a:pt x="3344074" y="6540272"/>
                  <a:pt x="3314852" y="6503745"/>
                </a:cubicBezTo>
                <a:cubicBezTo>
                  <a:pt x="3264627" y="6532966"/>
                  <a:pt x="3208923" y="6619719"/>
                  <a:pt x="3160524" y="6648941"/>
                </a:cubicBezTo>
                <a:cubicBezTo>
                  <a:pt x="3054595" y="6714690"/>
                  <a:pt x="2901181" y="6717429"/>
                  <a:pt x="2778814" y="6734780"/>
                </a:cubicBezTo>
                <a:cubicBezTo>
                  <a:pt x="2772422" y="6735693"/>
                  <a:pt x="2766029" y="6735693"/>
                  <a:pt x="2760550" y="6736606"/>
                </a:cubicBezTo>
                <a:cubicBezTo>
                  <a:pt x="2706673" y="6739346"/>
                  <a:pt x="2667406" y="6722909"/>
                  <a:pt x="2657361" y="6693687"/>
                </a:cubicBezTo>
                <a:cubicBezTo>
                  <a:pt x="2645490" y="6658986"/>
                  <a:pt x="2673798" y="6591410"/>
                  <a:pt x="2711239" y="6566754"/>
                </a:cubicBezTo>
                <a:cubicBezTo>
                  <a:pt x="2767856" y="6529314"/>
                  <a:pt x="2829039" y="6496439"/>
                  <a:pt x="2881090" y="6452606"/>
                </a:cubicBezTo>
                <a:cubicBezTo>
                  <a:pt x="2945013" y="6398729"/>
                  <a:pt x="3006197" y="6340285"/>
                  <a:pt x="3061900" y="6277275"/>
                </a:cubicBezTo>
                <a:cubicBezTo>
                  <a:pt x="3108473" y="6224311"/>
                  <a:pt x="3101167" y="6122948"/>
                  <a:pt x="3055508" y="6127514"/>
                </a:cubicBezTo>
                <a:cubicBezTo>
                  <a:pt x="3041811" y="6112902"/>
                  <a:pt x="2971495" y="6108336"/>
                  <a:pt x="2950492" y="6104684"/>
                </a:cubicBezTo>
                <a:cubicBezTo>
                  <a:pt x="2867393" y="6090073"/>
                  <a:pt x="2846390" y="6071809"/>
                  <a:pt x="2763290" y="6059938"/>
                </a:cubicBezTo>
                <a:cubicBezTo>
                  <a:pt x="2730415" y="6055372"/>
                  <a:pt x="2696628" y="6006060"/>
                  <a:pt x="2690235" y="5968620"/>
                </a:cubicBezTo>
                <a:cubicBezTo>
                  <a:pt x="2643663" y="5709276"/>
                  <a:pt x="2594351" y="5449932"/>
                  <a:pt x="2545952" y="5190588"/>
                </a:cubicBezTo>
                <a:cubicBezTo>
                  <a:pt x="2543213" y="5176890"/>
                  <a:pt x="2540474" y="5164106"/>
                  <a:pt x="2534994" y="5139450"/>
                </a:cubicBezTo>
                <a:cubicBezTo>
                  <a:pt x="2526776" y="5161367"/>
                  <a:pt x="2521297" y="5173238"/>
                  <a:pt x="2517644" y="5186022"/>
                </a:cubicBezTo>
                <a:cubicBezTo>
                  <a:pt x="2493901" y="5269122"/>
                  <a:pt x="2468332" y="5352221"/>
                  <a:pt x="2447329" y="5436234"/>
                </a:cubicBezTo>
                <a:cubicBezTo>
                  <a:pt x="2407149" y="5598781"/>
                  <a:pt x="2352358" y="5755848"/>
                  <a:pt x="2290262" y="5912002"/>
                </a:cubicBezTo>
                <a:cubicBezTo>
                  <a:pt x="2264692" y="5976838"/>
                  <a:pt x="2271085" y="6048067"/>
                  <a:pt x="2254647" y="6116555"/>
                </a:cubicBezTo>
                <a:cubicBezTo>
                  <a:pt x="2235471" y="6199655"/>
                  <a:pt x="2229991" y="6186870"/>
                  <a:pt x="2242776" y="6269057"/>
                </a:cubicBezTo>
                <a:cubicBezTo>
                  <a:pt x="2251908" y="6327500"/>
                  <a:pt x="2240036" y="6434343"/>
                  <a:pt x="2215381" y="6490047"/>
                </a:cubicBezTo>
                <a:cubicBezTo>
                  <a:pt x="2200770" y="6522921"/>
                  <a:pt x="2209901" y="6585018"/>
                  <a:pt x="2171548" y="6580452"/>
                </a:cubicBezTo>
                <a:cubicBezTo>
                  <a:pt x="2138673" y="6576799"/>
                  <a:pt x="2021786" y="6575886"/>
                  <a:pt x="1988911" y="6570407"/>
                </a:cubicBezTo>
                <a:cubicBezTo>
                  <a:pt x="1970648" y="6545751"/>
                  <a:pt x="1975214" y="6527487"/>
                  <a:pt x="1961516" y="6458086"/>
                </a:cubicBezTo>
                <a:cubicBezTo>
                  <a:pt x="1862892" y="6459912"/>
                  <a:pt x="1874763" y="6514703"/>
                  <a:pt x="1792577" y="6552143"/>
                </a:cubicBezTo>
                <a:cubicBezTo>
                  <a:pt x="1741439" y="6550317"/>
                  <a:pt x="1043767" y="6569494"/>
                  <a:pt x="992629" y="6564928"/>
                </a:cubicBezTo>
                <a:cubicBezTo>
                  <a:pt x="978018" y="6564015"/>
                  <a:pt x="964321" y="6561275"/>
                  <a:pt x="942404" y="6557622"/>
                </a:cubicBezTo>
                <a:cubicBezTo>
                  <a:pt x="915922" y="6529314"/>
                  <a:pt x="1030070" y="6416993"/>
                  <a:pt x="1041028" y="6406034"/>
                </a:cubicBezTo>
                <a:cubicBezTo>
                  <a:pt x="1096732" y="6370420"/>
                  <a:pt x="1135086" y="6358549"/>
                  <a:pt x="1212706" y="6323848"/>
                </a:cubicBezTo>
                <a:cubicBezTo>
                  <a:pt x="1266584" y="6299192"/>
                  <a:pt x="1333246" y="6270883"/>
                  <a:pt x="1384385" y="6241661"/>
                </a:cubicBezTo>
                <a:cubicBezTo>
                  <a:pt x="1447394" y="6205134"/>
                  <a:pt x="1504011" y="6192349"/>
                  <a:pt x="1562455" y="6148517"/>
                </a:cubicBezTo>
                <a:cubicBezTo>
                  <a:pt x="1583458" y="6132992"/>
                  <a:pt x="1598982" y="6107423"/>
                  <a:pt x="1611767" y="6084594"/>
                </a:cubicBezTo>
                <a:cubicBezTo>
                  <a:pt x="1629117" y="6053545"/>
                  <a:pt x="1620899" y="6033456"/>
                  <a:pt x="1588024" y="6019758"/>
                </a:cubicBezTo>
                <a:cubicBezTo>
                  <a:pt x="1504011" y="5984144"/>
                  <a:pt x="1486661" y="5959488"/>
                  <a:pt x="1515883" y="5869083"/>
                </a:cubicBezTo>
                <a:cubicBezTo>
                  <a:pt x="1571587" y="5694665"/>
                  <a:pt x="1630944" y="5521160"/>
                  <a:pt x="1695780" y="5350395"/>
                </a:cubicBezTo>
                <a:cubicBezTo>
                  <a:pt x="1762442" y="5175064"/>
                  <a:pt x="1972474" y="4357766"/>
                  <a:pt x="1973387" y="4330370"/>
                </a:cubicBezTo>
                <a:cubicBezTo>
                  <a:pt x="1975214" y="4209830"/>
                  <a:pt x="2028178" y="4120338"/>
                  <a:pt x="2136847" y="4068287"/>
                </a:cubicBezTo>
                <a:cubicBezTo>
                  <a:pt x="2253734" y="4011670"/>
                  <a:pt x="2371535" y="3955965"/>
                  <a:pt x="2492075" y="3906654"/>
                </a:cubicBezTo>
                <a:cubicBezTo>
                  <a:pt x="2865566" y="3754152"/>
                  <a:pt x="3239971" y="3603477"/>
                  <a:pt x="3626247" y="3483850"/>
                </a:cubicBezTo>
                <a:cubicBezTo>
                  <a:pt x="3657295" y="3474718"/>
                  <a:pt x="3686517" y="3461934"/>
                  <a:pt x="3684691" y="3422667"/>
                </a:cubicBezTo>
                <a:cubicBezTo>
                  <a:pt x="3683778" y="3376095"/>
                  <a:pt x="3700215" y="3319477"/>
                  <a:pt x="3636292" y="3300301"/>
                </a:cubicBezTo>
                <a:cubicBezTo>
                  <a:pt x="3555932" y="3276558"/>
                  <a:pt x="3474659" y="3256468"/>
                  <a:pt x="3393386" y="3236378"/>
                </a:cubicBezTo>
                <a:cubicBezTo>
                  <a:pt x="3327637" y="3219940"/>
                  <a:pt x="3260974" y="3205330"/>
                  <a:pt x="3195225" y="3187066"/>
                </a:cubicBezTo>
                <a:cubicBezTo>
                  <a:pt x="3163264" y="3177934"/>
                  <a:pt x="3141347" y="3177934"/>
                  <a:pt x="3123997" y="3210809"/>
                </a:cubicBezTo>
                <a:cubicBezTo>
                  <a:pt x="3102081" y="3251902"/>
                  <a:pt x="3060988" y="3249162"/>
                  <a:pt x="3022634" y="3249162"/>
                </a:cubicBezTo>
                <a:cubicBezTo>
                  <a:pt x="2919444" y="3248249"/>
                  <a:pt x="2817168" y="3244596"/>
                  <a:pt x="2713978" y="3244596"/>
                </a:cubicBezTo>
                <a:cubicBezTo>
                  <a:pt x="2138673" y="3243683"/>
                  <a:pt x="1564281" y="3244596"/>
                  <a:pt x="988977" y="3244596"/>
                </a:cubicBezTo>
                <a:cubicBezTo>
                  <a:pt x="973452" y="3244596"/>
                  <a:pt x="957015" y="3244596"/>
                  <a:pt x="937838" y="3244596"/>
                </a:cubicBezTo>
                <a:cubicBezTo>
                  <a:pt x="936012" y="3278384"/>
                  <a:pt x="933272" y="3308519"/>
                  <a:pt x="933272" y="3339567"/>
                </a:cubicBezTo>
                <a:cubicBezTo>
                  <a:pt x="928706" y="4043631"/>
                  <a:pt x="923227" y="4746782"/>
                  <a:pt x="918661" y="5450845"/>
                </a:cubicBezTo>
                <a:cubicBezTo>
                  <a:pt x="916835" y="5793288"/>
                  <a:pt x="917748" y="6134819"/>
                  <a:pt x="919575" y="6477262"/>
                </a:cubicBezTo>
                <a:cubicBezTo>
                  <a:pt x="919575" y="6516529"/>
                  <a:pt x="904964" y="6533880"/>
                  <a:pt x="871176" y="6536619"/>
                </a:cubicBezTo>
                <a:cubicBezTo>
                  <a:pt x="813646" y="6542098"/>
                  <a:pt x="755202" y="6544838"/>
                  <a:pt x="697671" y="6544838"/>
                </a:cubicBezTo>
                <a:cubicBezTo>
                  <a:pt x="606353" y="6544838"/>
                  <a:pt x="605440" y="6543012"/>
                  <a:pt x="605440" y="6450780"/>
                </a:cubicBezTo>
                <a:cubicBezTo>
                  <a:pt x="606353" y="5697404"/>
                  <a:pt x="608179" y="4944029"/>
                  <a:pt x="606353" y="4190653"/>
                </a:cubicBezTo>
                <a:cubicBezTo>
                  <a:pt x="605440" y="3901175"/>
                  <a:pt x="596308" y="3610783"/>
                  <a:pt x="590829" y="3321304"/>
                </a:cubicBezTo>
                <a:cubicBezTo>
                  <a:pt x="589916" y="3272905"/>
                  <a:pt x="578958" y="3257381"/>
                  <a:pt x="530559" y="3255555"/>
                </a:cubicBezTo>
                <a:cubicBezTo>
                  <a:pt x="407279" y="3250076"/>
                  <a:pt x="283087" y="3245510"/>
                  <a:pt x="158894" y="3244596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1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0C0710B6-F212-4D64-A6DE-56AF64163503}"/>
              </a:ext>
            </a:extLst>
          </p:cNvPr>
          <p:cNvSpPr/>
          <p:nvPr/>
        </p:nvSpPr>
        <p:spPr>
          <a:xfrm>
            <a:off x="497934" y="0"/>
            <a:ext cx="778598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292" y="2075944"/>
            <a:ext cx="3253256" cy="325325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379" y="78796"/>
            <a:ext cx="4664047" cy="18474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729" y="3738085"/>
            <a:ext cx="3809524" cy="380952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548" y="1797431"/>
            <a:ext cx="2475940" cy="247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/>
          <p:cNvSpPr/>
          <p:nvPr/>
        </p:nvSpPr>
        <p:spPr>
          <a:xfrm>
            <a:off x="-11417" y="0"/>
            <a:ext cx="840808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663" y="-134471"/>
            <a:ext cx="3975121" cy="7146954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4D4B9BF8-238A-446D-90D5-29C163B4B9F0}"/>
              </a:ext>
            </a:extLst>
          </p:cNvPr>
          <p:cNvSpPr>
            <a:spLocks noChangeAspect="1"/>
          </p:cNvSpPr>
          <p:nvPr/>
        </p:nvSpPr>
        <p:spPr>
          <a:xfrm rot="18900000">
            <a:off x="4177604" y="1510604"/>
            <a:ext cx="3836792" cy="3836792"/>
          </a:xfrm>
          <a:prstGeom prst="roundRect">
            <a:avLst>
              <a:gd name="adj" fmla="val 622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F405146-E4E1-47FE-B209-8E3C245A2B20}"/>
              </a:ext>
            </a:extLst>
          </p:cNvPr>
          <p:cNvSpPr txBox="1"/>
          <p:nvPr/>
        </p:nvSpPr>
        <p:spPr>
          <a:xfrm>
            <a:off x="3058909" y="6016026"/>
            <a:ext cx="607418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 err="1" smtClean="0">
                <a:solidFill>
                  <a:schemeClr val="bg1"/>
                </a:solidFill>
                <a:cs typeface="Arial" pitchFamily="34" charset="0"/>
              </a:rPr>
              <a:t>SamNKB</a:t>
            </a:r>
            <a:r>
              <a:rPr lang="en-US" altLang="ko-KR" sz="3600" b="1" dirty="0" smtClean="0">
                <a:solidFill>
                  <a:schemeClr val="bg1"/>
                </a:solidFill>
                <a:cs typeface="Arial" pitchFamily="34" charset="0"/>
              </a:rPr>
              <a:t>/</a:t>
            </a:r>
            <a:r>
              <a:rPr lang="en-US" altLang="ko-KR" sz="3600" b="1" dirty="0" err="1" smtClean="0">
                <a:solidFill>
                  <a:schemeClr val="bg1"/>
                </a:solidFill>
                <a:cs typeface="Arial" pitchFamily="34" charset="0"/>
              </a:rPr>
              <a:t>CodMeanShift.git</a:t>
            </a:r>
            <a:endParaRPr lang="ko-KR" altLang="en-US" sz="4000" b="1" u="sng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068" y="1581488"/>
            <a:ext cx="3519863" cy="3519863"/>
          </a:xfrm>
          <a:prstGeom prst="rect">
            <a:avLst/>
          </a:prstGeom>
        </p:spPr>
      </p:pic>
      <p:grpSp>
        <p:nvGrpSpPr>
          <p:cNvPr id="29" name="Group 99">
            <a:extLst>
              <a:ext uri="{FF2B5EF4-FFF2-40B4-BE49-F238E27FC236}">
                <a16:creationId xmlns="" xmlns:a16="http://schemas.microsoft.com/office/drawing/2014/main" id="{F55C4FA3-7D30-4AC7-AD45-EFF07B1E5445}"/>
              </a:ext>
            </a:extLst>
          </p:cNvPr>
          <p:cNvGrpSpPr/>
          <p:nvPr/>
        </p:nvGrpSpPr>
        <p:grpSpPr>
          <a:xfrm rot="1723884">
            <a:off x="10232877" y="3236449"/>
            <a:ext cx="1407558" cy="1764367"/>
            <a:chOff x="3501573" y="3178068"/>
            <a:chExt cx="1340594" cy="2737840"/>
          </a:xfrm>
        </p:grpSpPr>
        <p:sp>
          <p:nvSpPr>
            <p:cNvPr id="30" name="Freeform: Shape 100">
              <a:extLst>
                <a:ext uri="{FF2B5EF4-FFF2-40B4-BE49-F238E27FC236}">
                  <a16:creationId xmlns="" xmlns:a16="http://schemas.microsoft.com/office/drawing/2014/main" id="{888DF987-1854-4D2A-90A2-BD79BD0C0746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101">
              <a:extLst>
                <a:ext uri="{FF2B5EF4-FFF2-40B4-BE49-F238E27FC236}">
                  <a16:creationId xmlns="" xmlns:a16="http://schemas.microsoft.com/office/drawing/2014/main" id="{EAAD5788-3DC5-4273-B7F3-AB3B49C1A389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102">
              <a:extLst>
                <a:ext uri="{FF2B5EF4-FFF2-40B4-BE49-F238E27FC236}">
                  <a16:creationId xmlns="" xmlns:a16="http://schemas.microsoft.com/office/drawing/2014/main" id="{5E418579-1B14-46B0-982B-C3784A87A6E0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103">
              <a:extLst>
                <a:ext uri="{FF2B5EF4-FFF2-40B4-BE49-F238E27FC236}">
                  <a16:creationId xmlns="" xmlns:a16="http://schemas.microsoft.com/office/drawing/2014/main" id="{08471C2E-4451-4774-AF8D-51346519BA0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104">
              <a:extLst>
                <a:ext uri="{FF2B5EF4-FFF2-40B4-BE49-F238E27FC236}">
                  <a16:creationId xmlns="" xmlns:a16="http://schemas.microsoft.com/office/drawing/2014/main" id="{6523A83C-547E-4287-98D3-50158B014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105">
              <a:extLst>
                <a:ext uri="{FF2B5EF4-FFF2-40B4-BE49-F238E27FC236}">
                  <a16:creationId xmlns="" xmlns:a16="http://schemas.microsoft.com/office/drawing/2014/main" id="{A61CBFFB-AA3F-429B-815A-C2920474C77F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41" name="Group 106">
              <a:extLst>
                <a:ext uri="{FF2B5EF4-FFF2-40B4-BE49-F238E27FC236}">
                  <a16:creationId xmlns="" xmlns:a16="http://schemas.microsoft.com/office/drawing/2014/main" id="{8EFD2D42-DC84-4B86-8D48-DF9807596FA4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47" name="Oval 110">
                <a:extLst>
                  <a:ext uri="{FF2B5EF4-FFF2-40B4-BE49-F238E27FC236}">
                    <a16:creationId xmlns="" xmlns:a16="http://schemas.microsoft.com/office/drawing/2014/main" id="{5D27C811-21F9-4179-8147-702B8BD2614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111">
                <a:extLst>
                  <a:ext uri="{FF2B5EF4-FFF2-40B4-BE49-F238E27FC236}">
                    <a16:creationId xmlns="" xmlns:a16="http://schemas.microsoft.com/office/drawing/2014/main" id="{DDFEDBCF-6CE5-4092-BA45-154562879132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2" name="Freeform: Shape 107">
              <a:extLst>
                <a:ext uri="{FF2B5EF4-FFF2-40B4-BE49-F238E27FC236}">
                  <a16:creationId xmlns="" xmlns:a16="http://schemas.microsoft.com/office/drawing/2014/main" id="{9FC14DA6-3FCE-4E8D-92F6-1D1A555F7722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: Rounded Corners 108">
              <a:extLst>
                <a:ext uri="{FF2B5EF4-FFF2-40B4-BE49-F238E27FC236}">
                  <a16:creationId xmlns="" xmlns:a16="http://schemas.microsoft.com/office/drawing/2014/main" id="{24DA5C2F-CFF5-4DA3-8078-EDC52D0232E2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109">
              <a:extLst>
                <a:ext uri="{FF2B5EF4-FFF2-40B4-BE49-F238E27FC236}">
                  <a16:creationId xmlns="" xmlns:a16="http://schemas.microsoft.com/office/drawing/2014/main" id="{DB052198-220F-4E97-920F-E5E6598B3992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tângulo 50"/>
          <p:cNvSpPr/>
          <p:nvPr/>
        </p:nvSpPr>
        <p:spPr>
          <a:xfrm rot="1699570">
            <a:off x="10377075" y="3562352"/>
            <a:ext cx="1099473" cy="121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Love, Death &amp; </a:t>
            </a:r>
            <a:r>
              <a:rPr lang="en-US" sz="1400" b="1" dirty="0" smtClean="0">
                <a:solidFill>
                  <a:schemeClr val="tx1"/>
                </a:solidFill>
              </a:rPr>
              <a:t>Robots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2019</a:t>
            </a:r>
            <a:endParaRPr lang="pt-BR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6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-11417" y="0"/>
            <a:ext cx="840808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663" y="-134471"/>
            <a:ext cx="3975121" cy="7146954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4D4B9BF8-238A-446D-90D5-29C163B4B9F0}"/>
              </a:ext>
            </a:extLst>
          </p:cNvPr>
          <p:cNvSpPr>
            <a:spLocks noChangeAspect="1"/>
          </p:cNvSpPr>
          <p:nvPr/>
        </p:nvSpPr>
        <p:spPr>
          <a:xfrm rot="18900000">
            <a:off x="4177604" y="1510604"/>
            <a:ext cx="3836792" cy="3836792"/>
          </a:xfrm>
          <a:prstGeom prst="roundRect">
            <a:avLst>
              <a:gd name="adj" fmla="val 622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068" y="1581488"/>
            <a:ext cx="3519863" cy="3519863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0551" y="5699185"/>
            <a:ext cx="4172045" cy="93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7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Algoritmo</a:t>
            </a:r>
            <a:r>
              <a:rPr lang="en-US" dirty="0" smtClean="0"/>
              <a:t> Mean Shifting.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36ECFEE-8B44-43C6-B11C-4F78206298BE}"/>
              </a:ext>
            </a:extLst>
          </p:cNvPr>
          <p:cNvSpPr/>
          <p:nvPr/>
        </p:nvSpPr>
        <p:spPr>
          <a:xfrm rot="16200000" flipV="1">
            <a:off x="6033551" y="3131021"/>
            <a:ext cx="151200" cy="12868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D72E13C-AA11-400B-99DA-853850F26A9C}"/>
              </a:ext>
            </a:extLst>
          </p:cNvPr>
          <p:cNvSpPr/>
          <p:nvPr/>
        </p:nvSpPr>
        <p:spPr>
          <a:xfrm rot="16200000" flipV="1">
            <a:off x="6033551" y="2978561"/>
            <a:ext cx="151200" cy="12868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43410AB-FEE3-4357-9A6E-5E19A1AC1EDA}"/>
              </a:ext>
            </a:extLst>
          </p:cNvPr>
          <p:cNvSpPr/>
          <p:nvPr/>
        </p:nvSpPr>
        <p:spPr>
          <a:xfrm rot="16200000" flipV="1">
            <a:off x="6033565" y="2826104"/>
            <a:ext cx="151200" cy="12868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8BE7DFB-500B-491B-8872-955580821E9C}"/>
              </a:ext>
            </a:extLst>
          </p:cNvPr>
          <p:cNvSpPr/>
          <p:nvPr/>
        </p:nvSpPr>
        <p:spPr>
          <a:xfrm rot="16200000" flipV="1">
            <a:off x="6033551" y="2673645"/>
            <a:ext cx="151200" cy="12868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339F5A6-476B-420B-A07E-4DA8B2B64CF4}"/>
              </a:ext>
            </a:extLst>
          </p:cNvPr>
          <p:cNvSpPr/>
          <p:nvPr/>
        </p:nvSpPr>
        <p:spPr>
          <a:xfrm rot="16200000" flipV="1">
            <a:off x="6014134" y="3278754"/>
            <a:ext cx="151200" cy="12868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C91688D5-34E6-41FF-BD7A-1B287C6421B8}"/>
              </a:ext>
            </a:extLst>
          </p:cNvPr>
          <p:cNvGrpSpPr/>
          <p:nvPr/>
        </p:nvGrpSpPr>
        <p:grpSpPr>
          <a:xfrm>
            <a:off x="5255393" y="3202115"/>
            <a:ext cx="1675988" cy="927379"/>
            <a:chOff x="1835696" y="2493540"/>
            <a:chExt cx="4684858" cy="259228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0" name="Rounded Rectangle 3">
              <a:extLst>
                <a:ext uri="{FF2B5EF4-FFF2-40B4-BE49-F238E27FC236}">
                  <a16:creationId xmlns:a16="http://schemas.microsoft.com/office/drawing/2014/main" xmlns="" id="{38C89151-273B-4E8F-B61E-9319965BCAC7}"/>
                </a:ext>
              </a:extLst>
            </p:cNvPr>
            <p:cNvSpPr/>
            <p:nvPr userDrawn="1"/>
          </p:nvSpPr>
          <p:spPr>
            <a:xfrm>
              <a:off x="2335414" y="2493540"/>
              <a:ext cx="3685422" cy="2373661"/>
            </a:xfrm>
            <a:custGeom>
              <a:avLst/>
              <a:gdLst/>
              <a:ahLst/>
              <a:cxnLst/>
              <a:rect l="l" t="t" r="r" b="b"/>
              <a:pathLst>
                <a:path w="4248472" h="2736304">
                  <a:moveTo>
                    <a:pt x="144016" y="144016"/>
                  </a:moveTo>
                  <a:lnTo>
                    <a:pt x="144016" y="2520280"/>
                  </a:lnTo>
                  <a:lnTo>
                    <a:pt x="4104456" y="2520280"/>
                  </a:lnTo>
                  <a:lnTo>
                    <a:pt x="4104456" y="144016"/>
                  </a:lnTo>
                  <a:close/>
                  <a:moveTo>
                    <a:pt x="119332" y="0"/>
                  </a:moveTo>
                  <a:lnTo>
                    <a:pt x="4129140" y="0"/>
                  </a:lnTo>
                  <a:cubicBezTo>
                    <a:pt x="4195045" y="0"/>
                    <a:pt x="4248472" y="53427"/>
                    <a:pt x="4248472" y="119332"/>
                  </a:cubicBezTo>
                  <a:lnTo>
                    <a:pt x="4248472" y="2736304"/>
                  </a:lnTo>
                  <a:lnTo>
                    <a:pt x="0" y="2736304"/>
                  </a:lnTo>
                  <a:lnTo>
                    <a:pt x="0" y="119332"/>
                  </a:lnTo>
                  <a:cubicBezTo>
                    <a:pt x="0" y="53427"/>
                    <a:pt x="53427" y="0"/>
                    <a:pt x="119332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7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8BF38101-9F7B-48CC-9F81-8B5F87769FCA}"/>
                </a:ext>
              </a:extLst>
            </p:cNvPr>
            <p:cNvSpPr/>
            <p:nvPr userDrawn="1"/>
          </p:nvSpPr>
          <p:spPr>
            <a:xfrm>
              <a:off x="1835696" y="4867201"/>
              <a:ext cx="4684858" cy="124930"/>
            </a:xfrm>
            <a:prstGeom prst="rect">
              <a:avLst/>
            </a:prstGeom>
            <a:grp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700"/>
            </a:p>
          </p:txBody>
        </p:sp>
        <p:sp>
          <p:nvSpPr>
            <p:cNvPr id="12" name="Trapezoid 11">
              <a:extLst>
                <a:ext uri="{FF2B5EF4-FFF2-40B4-BE49-F238E27FC236}">
                  <a16:creationId xmlns:a16="http://schemas.microsoft.com/office/drawing/2014/main" xmlns="" id="{F4E42418-97CC-4888-A480-BF9280D7032A}"/>
                </a:ext>
              </a:extLst>
            </p:cNvPr>
            <p:cNvSpPr/>
            <p:nvPr userDrawn="1"/>
          </p:nvSpPr>
          <p:spPr>
            <a:xfrm rot="10800000">
              <a:off x="1835696" y="4992131"/>
              <a:ext cx="4684858" cy="93697"/>
            </a:xfrm>
            <a:prstGeom prst="trapezoid">
              <a:avLst>
                <a:gd name="adj" fmla="val 129851"/>
              </a:avLst>
            </a:prstGeom>
            <a:grp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7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EA896B4E-0321-4F38-A504-A0E0891B3563}"/>
                </a:ext>
              </a:extLst>
            </p:cNvPr>
            <p:cNvSpPr/>
            <p:nvPr userDrawn="1"/>
          </p:nvSpPr>
          <p:spPr>
            <a:xfrm>
              <a:off x="3929549" y="4904844"/>
              <a:ext cx="497151" cy="45093"/>
            </a:xfrm>
            <a:prstGeom prst="rect">
              <a:avLst/>
            </a:prstGeom>
            <a:grp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700"/>
            </a:p>
          </p:txBody>
        </p:sp>
      </p:grpSp>
      <p:sp>
        <p:nvSpPr>
          <p:cNvPr id="14" name="Block Arc 13">
            <a:extLst>
              <a:ext uri="{FF2B5EF4-FFF2-40B4-BE49-F238E27FC236}">
                <a16:creationId xmlns:a16="http://schemas.microsoft.com/office/drawing/2014/main" xmlns="" id="{E9C38316-D085-495D-BE34-D46BB6D955E2}"/>
              </a:ext>
            </a:extLst>
          </p:cNvPr>
          <p:cNvSpPr/>
          <p:nvPr/>
        </p:nvSpPr>
        <p:spPr>
          <a:xfrm>
            <a:off x="4259459" y="2029284"/>
            <a:ext cx="3667855" cy="3667855"/>
          </a:xfrm>
          <a:prstGeom prst="blockArc">
            <a:avLst>
              <a:gd name="adj1" fmla="val 5393158"/>
              <a:gd name="adj2" fmla="val 1720847"/>
              <a:gd name="adj3" fmla="val 214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AED94A58-AE7D-498C-80C5-F5F58DBDEBB2}"/>
              </a:ext>
            </a:extLst>
          </p:cNvPr>
          <p:cNvSpPr/>
          <p:nvPr/>
        </p:nvSpPr>
        <p:spPr>
          <a:xfrm>
            <a:off x="6045317" y="5015275"/>
            <a:ext cx="88927" cy="681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E9A66E7E-E9C6-476C-AE81-91D042FA6D00}"/>
              </a:ext>
            </a:extLst>
          </p:cNvPr>
          <p:cNvSpPr/>
          <p:nvPr/>
        </p:nvSpPr>
        <p:spPr>
          <a:xfrm>
            <a:off x="7318560" y="4490824"/>
            <a:ext cx="699516" cy="699516"/>
          </a:xfrm>
          <a:prstGeom prst="ellipse">
            <a:avLst/>
          </a:prstGeom>
          <a:solidFill>
            <a:schemeClr val="accent5"/>
          </a:solidFill>
          <a:ln w="539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5BC2EA41-9C69-43FC-AB23-E90D0BD7643A}"/>
              </a:ext>
            </a:extLst>
          </p:cNvPr>
          <p:cNvSpPr/>
          <p:nvPr/>
        </p:nvSpPr>
        <p:spPr>
          <a:xfrm>
            <a:off x="5780714" y="1764028"/>
            <a:ext cx="699516" cy="699516"/>
          </a:xfrm>
          <a:prstGeom prst="ellipse">
            <a:avLst/>
          </a:prstGeom>
          <a:solidFill>
            <a:schemeClr val="accent3"/>
          </a:solidFill>
          <a:ln w="539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38011D4D-D27F-4F21-B6F2-1D308C95919E}"/>
              </a:ext>
            </a:extLst>
          </p:cNvPr>
          <p:cNvSpPr/>
          <p:nvPr/>
        </p:nvSpPr>
        <p:spPr>
          <a:xfrm>
            <a:off x="4173926" y="2734806"/>
            <a:ext cx="699516" cy="699516"/>
          </a:xfrm>
          <a:prstGeom prst="ellipse">
            <a:avLst/>
          </a:prstGeom>
          <a:solidFill>
            <a:schemeClr val="accent2"/>
          </a:solidFill>
          <a:ln w="539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492B2930-B39B-4FC8-A280-1A9B8B11B5FE}"/>
              </a:ext>
            </a:extLst>
          </p:cNvPr>
          <p:cNvSpPr/>
          <p:nvPr/>
        </p:nvSpPr>
        <p:spPr>
          <a:xfrm>
            <a:off x="4262148" y="4464282"/>
            <a:ext cx="699516" cy="699516"/>
          </a:xfrm>
          <a:prstGeom prst="ellipse">
            <a:avLst/>
          </a:prstGeom>
          <a:solidFill>
            <a:schemeClr val="accent1"/>
          </a:solidFill>
          <a:ln w="539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3BC1E561-F314-4B17-A671-5CD6E8EBAA41}"/>
              </a:ext>
            </a:extLst>
          </p:cNvPr>
          <p:cNvSpPr/>
          <p:nvPr/>
        </p:nvSpPr>
        <p:spPr>
          <a:xfrm>
            <a:off x="7304822" y="2634683"/>
            <a:ext cx="699516" cy="699516"/>
          </a:xfrm>
          <a:prstGeom prst="ellipse">
            <a:avLst/>
          </a:prstGeom>
          <a:solidFill>
            <a:schemeClr val="accent4"/>
          </a:solidFill>
          <a:ln w="539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0CF68ABD-50C8-43A4-B610-22F53E5B809A}"/>
              </a:ext>
            </a:extLst>
          </p:cNvPr>
          <p:cNvGrpSpPr/>
          <p:nvPr/>
        </p:nvGrpSpPr>
        <p:grpSpPr>
          <a:xfrm>
            <a:off x="7844520" y="1303737"/>
            <a:ext cx="2969298" cy="991881"/>
            <a:chOff x="1130190" y="4149080"/>
            <a:chExt cx="1523461" cy="99188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0A93AE5A-C465-45D4-9261-43E9C41CDE3C}"/>
                </a:ext>
              </a:extLst>
            </p:cNvPr>
            <p:cNvSpPr txBox="1"/>
            <p:nvPr/>
          </p:nvSpPr>
          <p:spPr>
            <a:xfrm>
              <a:off x="1130190" y="4149080"/>
              <a:ext cx="15234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 smtClean="0">
                  <a:solidFill>
                    <a:schemeClr val="accent3"/>
                  </a:solidFill>
                  <a:cs typeface="Arial" pitchFamily="34" charset="0"/>
                </a:rPr>
                <a:t>Através</a:t>
              </a:r>
              <a:r>
                <a:rPr lang="en-US" altLang="ko-KR" sz="1400" b="1" dirty="0" smtClean="0">
                  <a:solidFill>
                    <a:schemeClr val="accent3"/>
                  </a:solidFill>
                  <a:cs typeface="Arial" pitchFamily="34" charset="0"/>
                </a:rPr>
                <a:t> dele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13B62B70-4A45-4AC2-B62C-889E2B846029}"/>
                </a:ext>
              </a:extLst>
            </p:cNvPr>
            <p:cNvSpPr txBox="1"/>
            <p:nvPr/>
          </p:nvSpPr>
          <p:spPr>
            <a:xfrm>
              <a:off x="1130190" y="4402297"/>
              <a:ext cx="152346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Possibilidade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de </a:t>
              </a:r>
              <a:r>
                <a:rPr lang="en-US" altLang="ko-KR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criação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de </a:t>
              </a:r>
              <a:r>
                <a:rPr lang="en-US" altLang="ko-KR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sistemas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de </a:t>
              </a:r>
              <a:r>
                <a:rPr lang="en-US" altLang="ko-KR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reconhecimento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visual </a:t>
              </a:r>
              <a:r>
                <a:rPr lang="en-US" altLang="ko-KR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automáticos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.</a:t>
              </a:r>
              <a:endPara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752A5549-2304-4EF7-B9F6-9EAAA2B45000}"/>
              </a:ext>
            </a:extLst>
          </p:cNvPr>
          <p:cNvGrpSpPr/>
          <p:nvPr/>
        </p:nvGrpSpPr>
        <p:grpSpPr>
          <a:xfrm>
            <a:off x="8342818" y="2976624"/>
            <a:ext cx="2969298" cy="991881"/>
            <a:chOff x="1130190" y="4149080"/>
            <a:chExt cx="1523461" cy="99188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06370D22-1485-4044-A808-00EFD6FC5EAD}"/>
                </a:ext>
              </a:extLst>
            </p:cNvPr>
            <p:cNvSpPr txBox="1"/>
            <p:nvPr/>
          </p:nvSpPr>
          <p:spPr>
            <a:xfrm>
              <a:off x="1130190" y="4149080"/>
              <a:ext cx="15234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 smtClean="0">
                  <a:solidFill>
                    <a:schemeClr val="accent4"/>
                  </a:solidFill>
                  <a:cs typeface="Arial" pitchFamily="34" charset="0"/>
                </a:rPr>
                <a:t>Vantagens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FDB01AA3-A8F9-4B80-AD2D-B5CC9CDCBE2A}"/>
                </a:ext>
              </a:extLst>
            </p:cNvPr>
            <p:cNvSpPr txBox="1"/>
            <p:nvPr/>
          </p:nvSpPr>
          <p:spPr>
            <a:xfrm>
              <a:off x="1130190" y="4402297"/>
              <a:ext cx="152346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Não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parte do </a:t>
              </a: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pressuposto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um </a:t>
              </a: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número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pré-definido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Clusters para </a:t>
              </a: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operar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EA0FBFB5-6807-4F10-9184-6DA365A2BC7D}"/>
              </a:ext>
            </a:extLst>
          </p:cNvPr>
          <p:cNvGrpSpPr/>
          <p:nvPr/>
        </p:nvGrpSpPr>
        <p:grpSpPr>
          <a:xfrm>
            <a:off x="8342818" y="4389254"/>
            <a:ext cx="2969298" cy="776437"/>
            <a:chOff x="1130190" y="4149080"/>
            <a:chExt cx="1523461" cy="77643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41EE60C9-0F8D-46EB-8FD0-E3622AF667EF}"/>
                </a:ext>
              </a:extLst>
            </p:cNvPr>
            <p:cNvSpPr txBox="1"/>
            <p:nvPr/>
          </p:nvSpPr>
          <p:spPr>
            <a:xfrm>
              <a:off x="1130190" y="4149080"/>
              <a:ext cx="15234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 smtClean="0">
                  <a:solidFill>
                    <a:schemeClr val="accent5"/>
                  </a:solidFill>
                  <a:cs typeface="Arial" pitchFamily="34" charset="0"/>
                </a:rPr>
                <a:t>Vantagens</a:t>
              </a:r>
              <a:endParaRPr lang="ko-KR" altLang="en-US" sz="14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6ABD95BF-6572-4D58-BE62-F228F63626F4}"/>
                </a:ext>
              </a:extLst>
            </p:cNvPr>
            <p:cNvSpPr txBox="1"/>
            <p:nvPr/>
          </p:nvSpPr>
          <p:spPr>
            <a:xfrm>
              <a:off x="1130190" y="4402297"/>
              <a:ext cx="15234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 </a:t>
              </a: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procedimento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depende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unicamente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um </a:t>
              </a: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parâmetro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: </a:t>
              </a: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Largura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banda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413C1BA1-B659-4948-B67D-D9053839ED3B}"/>
              </a:ext>
            </a:extLst>
          </p:cNvPr>
          <p:cNvGrpSpPr/>
          <p:nvPr/>
        </p:nvGrpSpPr>
        <p:grpSpPr>
          <a:xfrm>
            <a:off x="832338" y="2976624"/>
            <a:ext cx="2977822" cy="991881"/>
            <a:chOff x="1130190" y="4149080"/>
            <a:chExt cx="1523461" cy="99188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8028EC73-A93B-42A1-A716-665D60FA189C}"/>
                </a:ext>
              </a:extLst>
            </p:cNvPr>
            <p:cNvSpPr txBox="1"/>
            <p:nvPr/>
          </p:nvSpPr>
          <p:spPr>
            <a:xfrm>
              <a:off x="1130190" y="4149080"/>
              <a:ext cx="15234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 err="1" smtClean="0">
                  <a:solidFill>
                    <a:schemeClr val="accent2"/>
                  </a:solidFill>
                  <a:cs typeface="Arial" pitchFamily="34" charset="0"/>
                </a:rPr>
                <a:t>Principais</a:t>
              </a:r>
              <a:r>
                <a:rPr lang="en-US" altLang="ko-KR" sz="1400" b="1" dirty="0" smtClean="0">
                  <a:solidFill>
                    <a:schemeClr val="accent2"/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accent2"/>
                  </a:solidFill>
                  <a:cs typeface="Arial" pitchFamily="34" charset="0"/>
                </a:rPr>
                <a:t>usos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FC44403A-95F5-4BE4-8397-BCC7998A9C92}"/>
                </a:ext>
              </a:extLst>
            </p:cNvPr>
            <p:cNvSpPr txBox="1"/>
            <p:nvPr/>
          </p:nvSpPr>
          <p:spPr>
            <a:xfrm>
              <a:off x="1130190" y="4402297"/>
              <a:ext cx="152346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Processamento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imagens e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reconhecimento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visual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automático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por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parte dos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computadores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CA30E4B-AE07-4113-B2B0-D54BD7136A88}"/>
              </a:ext>
            </a:extLst>
          </p:cNvPr>
          <p:cNvGrpSpPr/>
          <p:nvPr/>
        </p:nvGrpSpPr>
        <p:grpSpPr>
          <a:xfrm>
            <a:off x="832338" y="4221410"/>
            <a:ext cx="2977822" cy="1422768"/>
            <a:chOff x="1130190" y="4149080"/>
            <a:chExt cx="1523461" cy="142276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3A8322D5-1E79-4578-926D-CCB3FDD85D38}"/>
                </a:ext>
              </a:extLst>
            </p:cNvPr>
            <p:cNvSpPr txBox="1"/>
            <p:nvPr/>
          </p:nvSpPr>
          <p:spPr>
            <a:xfrm>
              <a:off x="1130190" y="4149080"/>
              <a:ext cx="15234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 err="1">
                  <a:solidFill>
                    <a:schemeClr val="accent1"/>
                  </a:solidFill>
                  <a:cs typeface="Arial" pitchFamily="34" charset="0"/>
                </a:rPr>
                <a:t>Não-parámétrico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A7C6636F-3F8E-4620-822C-CBBDA67CEA23}"/>
                </a:ext>
              </a:extLst>
            </p:cNvPr>
            <p:cNvSpPr txBox="1"/>
            <p:nvPr/>
          </p:nvSpPr>
          <p:spPr>
            <a:xfrm>
              <a:off x="1130190" y="4402297"/>
              <a:ext cx="152346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 </a:t>
              </a:r>
              <a:r>
                <a:rPr lang="pt-BR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clustering</a:t>
              </a: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deslocamento médio é um procedimento não-paramétrico geral de </a:t>
              </a:r>
              <a:r>
                <a:rPr lang="pt-BR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segmentação / agrupamento </a:t>
              </a: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através de clusters, introduzido por </a:t>
              </a:r>
              <a:r>
                <a:rPr lang="pt-BR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Fukunaga</a:t>
              </a: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 </a:t>
              </a:r>
              <a:r>
                <a:rPr lang="pt-BR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Hostetler</a:t>
              </a: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7" name="Rounded Rectangle 32">
            <a:extLst>
              <a:ext uri="{FF2B5EF4-FFF2-40B4-BE49-F238E27FC236}">
                <a16:creationId xmlns:a16="http://schemas.microsoft.com/office/drawing/2014/main" xmlns="" id="{EA4900E9-D714-485A-9600-B9B5A9E26205}"/>
              </a:ext>
            </a:extLst>
          </p:cNvPr>
          <p:cNvSpPr/>
          <p:nvPr/>
        </p:nvSpPr>
        <p:spPr>
          <a:xfrm>
            <a:off x="4358728" y="2934776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Rectangle 16">
            <a:extLst>
              <a:ext uri="{FF2B5EF4-FFF2-40B4-BE49-F238E27FC236}">
                <a16:creationId xmlns:a16="http://schemas.microsoft.com/office/drawing/2014/main" xmlns="" id="{1965B94B-1C77-4604-B32C-27CC96C22F2D}"/>
              </a:ext>
            </a:extLst>
          </p:cNvPr>
          <p:cNvSpPr/>
          <p:nvPr/>
        </p:nvSpPr>
        <p:spPr>
          <a:xfrm>
            <a:off x="5936936" y="2003857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5" name="Oval 21">
            <a:extLst>
              <a:ext uri="{FF2B5EF4-FFF2-40B4-BE49-F238E27FC236}">
                <a16:creationId xmlns:a16="http://schemas.microsoft.com/office/drawing/2014/main" xmlns="" id="{859F74F0-E48E-4C0B-9238-C2A50781C138}"/>
              </a:ext>
            </a:extLst>
          </p:cNvPr>
          <p:cNvSpPr>
            <a:spLocks noChangeAspect="1"/>
          </p:cNvSpPr>
          <p:nvPr/>
        </p:nvSpPr>
        <p:spPr>
          <a:xfrm rot="20700000">
            <a:off x="4297042" y="4508562"/>
            <a:ext cx="651709" cy="529386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Rectangle 1">
            <a:extLst>
              <a:ext uri="{FF2B5EF4-FFF2-40B4-BE49-F238E27FC236}">
                <a16:creationId xmlns:a16="http://schemas.microsoft.com/office/drawing/2014/main" xmlns="" id="{1CA70209-82A7-44B1-BD3F-84AFF225C28E}"/>
              </a:ext>
            </a:extLst>
          </p:cNvPr>
          <p:cNvSpPr>
            <a:spLocks noChangeAspect="1"/>
          </p:cNvSpPr>
          <p:nvPr/>
        </p:nvSpPr>
        <p:spPr>
          <a:xfrm>
            <a:off x="7427396" y="2767948"/>
            <a:ext cx="445070" cy="443419"/>
          </a:xfrm>
          <a:custGeom>
            <a:avLst/>
            <a:gdLst/>
            <a:ahLst/>
            <a:cxnLst/>
            <a:rect l="l" t="t" r="r" b="b"/>
            <a:pathLst>
              <a:path w="3960000" h="3945309">
                <a:moveTo>
                  <a:pt x="466104" y="2636906"/>
                </a:moveTo>
                <a:lnTo>
                  <a:pt x="466104" y="2780922"/>
                </a:lnTo>
                <a:lnTo>
                  <a:pt x="2050104" y="2780922"/>
                </a:lnTo>
                <a:lnTo>
                  <a:pt x="2050104" y="2636906"/>
                </a:lnTo>
                <a:close/>
                <a:moveTo>
                  <a:pt x="466104" y="2407894"/>
                </a:moveTo>
                <a:lnTo>
                  <a:pt x="466104" y="2551910"/>
                </a:lnTo>
                <a:lnTo>
                  <a:pt x="2050104" y="2551910"/>
                </a:lnTo>
                <a:lnTo>
                  <a:pt x="2050104" y="2407894"/>
                </a:lnTo>
                <a:close/>
                <a:moveTo>
                  <a:pt x="466104" y="2178881"/>
                </a:moveTo>
                <a:lnTo>
                  <a:pt x="466104" y="2322897"/>
                </a:lnTo>
                <a:lnTo>
                  <a:pt x="2050104" y="2322897"/>
                </a:lnTo>
                <a:lnTo>
                  <a:pt x="2050104" y="2178881"/>
                </a:lnTo>
                <a:close/>
                <a:moveTo>
                  <a:pt x="3358993" y="2178880"/>
                </a:moveTo>
                <a:cubicBezTo>
                  <a:pt x="3299346" y="2178880"/>
                  <a:pt x="3250993" y="2227233"/>
                  <a:pt x="3250993" y="2286880"/>
                </a:cubicBezTo>
                <a:cubicBezTo>
                  <a:pt x="3250993" y="2346527"/>
                  <a:pt x="3299346" y="2394880"/>
                  <a:pt x="3358993" y="2394880"/>
                </a:cubicBezTo>
                <a:cubicBezTo>
                  <a:pt x="3418640" y="2394880"/>
                  <a:pt x="3466993" y="2346527"/>
                  <a:pt x="3466993" y="2286880"/>
                </a:cubicBezTo>
                <a:cubicBezTo>
                  <a:pt x="3466993" y="2227233"/>
                  <a:pt x="3418640" y="2178880"/>
                  <a:pt x="3358993" y="2178880"/>
                </a:cubicBezTo>
                <a:close/>
                <a:moveTo>
                  <a:pt x="2962949" y="2178880"/>
                </a:moveTo>
                <a:cubicBezTo>
                  <a:pt x="2903302" y="2178880"/>
                  <a:pt x="2854949" y="2227233"/>
                  <a:pt x="2854949" y="2286880"/>
                </a:cubicBezTo>
                <a:cubicBezTo>
                  <a:pt x="2854949" y="2346527"/>
                  <a:pt x="2903302" y="2394880"/>
                  <a:pt x="2962949" y="2394880"/>
                </a:cubicBezTo>
                <a:cubicBezTo>
                  <a:pt x="3022596" y="2394880"/>
                  <a:pt x="3070949" y="2346527"/>
                  <a:pt x="3070949" y="2286880"/>
                </a:cubicBezTo>
                <a:cubicBezTo>
                  <a:pt x="3070949" y="2227233"/>
                  <a:pt x="3022596" y="2178880"/>
                  <a:pt x="2962949" y="2178880"/>
                </a:cubicBezTo>
                <a:close/>
                <a:moveTo>
                  <a:pt x="2566905" y="2178880"/>
                </a:moveTo>
                <a:cubicBezTo>
                  <a:pt x="2507258" y="2178880"/>
                  <a:pt x="2458905" y="2227233"/>
                  <a:pt x="2458905" y="2286880"/>
                </a:cubicBezTo>
                <a:cubicBezTo>
                  <a:pt x="2458905" y="2346527"/>
                  <a:pt x="2507258" y="2394880"/>
                  <a:pt x="2566905" y="2394880"/>
                </a:cubicBezTo>
                <a:cubicBezTo>
                  <a:pt x="2626552" y="2394880"/>
                  <a:pt x="2674905" y="2346527"/>
                  <a:pt x="2674905" y="2286880"/>
                </a:cubicBezTo>
                <a:cubicBezTo>
                  <a:pt x="2674905" y="2227233"/>
                  <a:pt x="2626552" y="2178880"/>
                  <a:pt x="2566905" y="2178880"/>
                </a:cubicBezTo>
                <a:close/>
                <a:moveTo>
                  <a:pt x="154649" y="2155901"/>
                </a:moveTo>
                <a:lnTo>
                  <a:pt x="154649" y="2803901"/>
                </a:lnTo>
                <a:lnTo>
                  <a:pt x="298665" y="2803901"/>
                </a:lnTo>
                <a:lnTo>
                  <a:pt x="298665" y="2155901"/>
                </a:lnTo>
                <a:close/>
                <a:moveTo>
                  <a:pt x="3645310" y="2153519"/>
                </a:moveTo>
                <a:lnTo>
                  <a:pt x="3645310" y="2801519"/>
                </a:lnTo>
                <a:lnTo>
                  <a:pt x="3789326" y="2801519"/>
                </a:lnTo>
                <a:lnTo>
                  <a:pt x="3789326" y="2153519"/>
                </a:lnTo>
                <a:close/>
                <a:moveTo>
                  <a:pt x="0" y="2032992"/>
                </a:moveTo>
                <a:lnTo>
                  <a:pt x="3960000" y="2032992"/>
                </a:lnTo>
                <a:lnTo>
                  <a:pt x="3960000" y="2897088"/>
                </a:lnTo>
                <a:lnTo>
                  <a:pt x="2124016" y="2897088"/>
                </a:lnTo>
                <a:lnTo>
                  <a:pt x="2124016" y="3513261"/>
                </a:lnTo>
                <a:lnTo>
                  <a:pt x="2268032" y="3513261"/>
                </a:lnTo>
                <a:cubicBezTo>
                  <a:pt x="2331437" y="3513261"/>
                  <a:pt x="2388462" y="3540577"/>
                  <a:pt x="2426674" y="3585269"/>
                </a:cubicBezTo>
                <a:lnTo>
                  <a:pt x="3960000" y="3585269"/>
                </a:lnTo>
                <a:lnTo>
                  <a:pt x="3960000" y="3873301"/>
                </a:lnTo>
                <a:lnTo>
                  <a:pt x="2426674" y="3873301"/>
                </a:lnTo>
                <a:cubicBezTo>
                  <a:pt x="2388462" y="3917993"/>
                  <a:pt x="2331437" y="3945309"/>
                  <a:pt x="2268032" y="3945309"/>
                </a:cubicBezTo>
                <a:lnTo>
                  <a:pt x="1691968" y="3945309"/>
                </a:lnTo>
                <a:cubicBezTo>
                  <a:pt x="1628563" y="3945309"/>
                  <a:pt x="1571538" y="3917993"/>
                  <a:pt x="1533326" y="3873301"/>
                </a:cubicBezTo>
                <a:lnTo>
                  <a:pt x="0" y="3873301"/>
                </a:lnTo>
                <a:lnTo>
                  <a:pt x="0" y="3585269"/>
                </a:lnTo>
                <a:lnTo>
                  <a:pt x="1533326" y="3585269"/>
                </a:lnTo>
                <a:cubicBezTo>
                  <a:pt x="1571538" y="3540577"/>
                  <a:pt x="1628563" y="3513261"/>
                  <a:pt x="1691968" y="3513261"/>
                </a:cubicBezTo>
                <a:lnTo>
                  <a:pt x="1835984" y="3513261"/>
                </a:lnTo>
                <a:lnTo>
                  <a:pt x="1835984" y="2897088"/>
                </a:lnTo>
                <a:lnTo>
                  <a:pt x="0" y="2897088"/>
                </a:lnTo>
                <a:close/>
                <a:moveTo>
                  <a:pt x="466104" y="1620410"/>
                </a:moveTo>
                <a:lnTo>
                  <a:pt x="466104" y="1764426"/>
                </a:lnTo>
                <a:lnTo>
                  <a:pt x="2050104" y="1764426"/>
                </a:lnTo>
                <a:lnTo>
                  <a:pt x="2050104" y="1620410"/>
                </a:lnTo>
                <a:close/>
                <a:moveTo>
                  <a:pt x="466104" y="1391398"/>
                </a:moveTo>
                <a:lnTo>
                  <a:pt x="466104" y="1535414"/>
                </a:lnTo>
                <a:lnTo>
                  <a:pt x="2050104" y="1535414"/>
                </a:lnTo>
                <a:lnTo>
                  <a:pt x="2050104" y="1391398"/>
                </a:lnTo>
                <a:close/>
                <a:moveTo>
                  <a:pt x="466104" y="1162385"/>
                </a:moveTo>
                <a:lnTo>
                  <a:pt x="466104" y="1306401"/>
                </a:lnTo>
                <a:lnTo>
                  <a:pt x="2050104" y="1306401"/>
                </a:lnTo>
                <a:lnTo>
                  <a:pt x="2050104" y="1162385"/>
                </a:lnTo>
                <a:close/>
                <a:moveTo>
                  <a:pt x="3358993" y="1162384"/>
                </a:moveTo>
                <a:cubicBezTo>
                  <a:pt x="3299346" y="1162384"/>
                  <a:pt x="3250993" y="1210737"/>
                  <a:pt x="3250993" y="1270384"/>
                </a:cubicBezTo>
                <a:cubicBezTo>
                  <a:pt x="3250993" y="1330031"/>
                  <a:pt x="3299346" y="1378384"/>
                  <a:pt x="3358993" y="1378384"/>
                </a:cubicBezTo>
                <a:cubicBezTo>
                  <a:pt x="3418640" y="1378384"/>
                  <a:pt x="3466993" y="1330031"/>
                  <a:pt x="3466993" y="1270384"/>
                </a:cubicBezTo>
                <a:cubicBezTo>
                  <a:pt x="3466993" y="1210737"/>
                  <a:pt x="3418640" y="1162384"/>
                  <a:pt x="3358993" y="1162384"/>
                </a:cubicBezTo>
                <a:close/>
                <a:moveTo>
                  <a:pt x="2962949" y="1162384"/>
                </a:moveTo>
                <a:cubicBezTo>
                  <a:pt x="2903302" y="1162384"/>
                  <a:pt x="2854949" y="1210737"/>
                  <a:pt x="2854949" y="1270384"/>
                </a:cubicBezTo>
                <a:cubicBezTo>
                  <a:pt x="2854949" y="1330031"/>
                  <a:pt x="2903302" y="1378384"/>
                  <a:pt x="2962949" y="1378384"/>
                </a:cubicBezTo>
                <a:cubicBezTo>
                  <a:pt x="3022596" y="1378384"/>
                  <a:pt x="3070949" y="1330031"/>
                  <a:pt x="3070949" y="1270384"/>
                </a:cubicBezTo>
                <a:cubicBezTo>
                  <a:pt x="3070949" y="1210737"/>
                  <a:pt x="3022596" y="1162384"/>
                  <a:pt x="2962949" y="1162384"/>
                </a:cubicBezTo>
                <a:close/>
                <a:moveTo>
                  <a:pt x="2566905" y="1162384"/>
                </a:moveTo>
                <a:cubicBezTo>
                  <a:pt x="2507258" y="1162384"/>
                  <a:pt x="2458905" y="1210737"/>
                  <a:pt x="2458905" y="1270384"/>
                </a:cubicBezTo>
                <a:cubicBezTo>
                  <a:pt x="2458905" y="1330031"/>
                  <a:pt x="2507258" y="1378384"/>
                  <a:pt x="2566905" y="1378384"/>
                </a:cubicBezTo>
                <a:cubicBezTo>
                  <a:pt x="2626552" y="1378384"/>
                  <a:pt x="2674905" y="1330031"/>
                  <a:pt x="2674905" y="1270384"/>
                </a:cubicBezTo>
                <a:cubicBezTo>
                  <a:pt x="2674905" y="1210737"/>
                  <a:pt x="2626552" y="1162384"/>
                  <a:pt x="2566905" y="1162384"/>
                </a:cubicBezTo>
                <a:close/>
                <a:moveTo>
                  <a:pt x="154649" y="1139405"/>
                </a:moveTo>
                <a:lnTo>
                  <a:pt x="154649" y="1787405"/>
                </a:lnTo>
                <a:lnTo>
                  <a:pt x="298665" y="1787405"/>
                </a:lnTo>
                <a:lnTo>
                  <a:pt x="298665" y="1139405"/>
                </a:lnTo>
                <a:close/>
                <a:moveTo>
                  <a:pt x="3645310" y="1137023"/>
                </a:moveTo>
                <a:lnTo>
                  <a:pt x="3645310" y="1785023"/>
                </a:lnTo>
                <a:lnTo>
                  <a:pt x="3789326" y="1785023"/>
                </a:lnTo>
                <a:lnTo>
                  <a:pt x="3789326" y="1137023"/>
                </a:lnTo>
                <a:close/>
                <a:moveTo>
                  <a:pt x="0" y="1016496"/>
                </a:moveTo>
                <a:lnTo>
                  <a:pt x="3960000" y="1016496"/>
                </a:lnTo>
                <a:lnTo>
                  <a:pt x="3960000" y="1880592"/>
                </a:lnTo>
                <a:lnTo>
                  <a:pt x="0" y="1880592"/>
                </a:lnTo>
                <a:close/>
                <a:moveTo>
                  <a:pt x="466104" y="603914"/>
                </a:moveTo>
                <a:lnTo>
                  <a:pt x="466104" y="747930"/>
                </a:lnTo>
                <a:lnTo>
                  <a:pt x="2050104" y="747930"/>
                </a:lnTo>
                <a:lnTo>
                  <a:pt x="2050104" y="603914"/>
                </a:lnTo>
                <a:close/>
                <a:moveTo>
                  <a:pt x="466104" y="374902"/>
                </a:moveTo>
                <a:lnTo>
                  <a:pt x="466104" y="518918"/>
                </a:lnTo>
                <a:lnTo>
                  <a:pt x="2050104" y="518918"/>
                </a:lnTo>
                <a:lnTo>
                  <a:pt x="2050104" y="374902"/>
                </a:lnTo>
                <a:close/>
                <a:moveTo>
                  <a:pt x="466104" y="145889"/>
                </a:moveTo>
                <a:lnTo>
                  <a:pt x="466104" y="289905"/>
                </a:lnTo>
                <a:lnTo>
                  <a:pt x="2050104" y="289905"/>
                </a:lnTo>
                <a:lnTo>
                  <a:pt x="2050104" y="145889"/>
                </a:lnTo>
                <a:close/>
                <a:moveTo>
                  <a:pt x="3358993" y="145888"/>
                </a:moveTo>
                <a:cubicBezTo>
                  <a:pt x="3299346" y="145888"/>
                  <a:pt x="3250993" y="194241"/>
                  <a:pt x="3250993" y="253888"/>
                </a:cubicBezTo>
                <a:cubicBezTo>
                  <a:pt x="3250993" y="313535"/>
                  <a:pt x="3299346" y="361888"/>
                  <a:pt x="3358993" y="361888"/>
                </a:cubicBezTo>
                <a:cubicBezTo>
                  <a:pt x="3418640" y="361888"/>
                  <a:pt x="3466993" y="313535"/>
                  <a:pt x="3466993" y="253888"/>
                </a:cubicBezTo>
                <a:cubicBezTo>
                  <a:pt x="3466993" y="194241"/>
                  <a:pt x="3418640" y="145888"/>
                  <a:pt x="3358993" y="145888"/>
                </a:cubicBezTo>
                <a:close/>
                <a:moveTo>
                  <a:pt x="2962949" y="145888"/>
                </a:moveTo>
                <a:cubicBezTo>
                  <a:pt x="2903302" y="145888"/>
                  <a:pt x="2854949" y="194241"/>
                  <a:pt x="2854949" y="253888"/>
                </a:cubicBezTo>
                <a:cubicBezTo>
                  <a:pt x="2854949" y="313535"/>
                  <a:pt x="2903302" y="361888"/>
                  <a:pt x="2962949" y="361888"/>
                </a:cubicBezTo>
                <a:cubicBezTo>
                  <a:pt x="3022596" y="361888"/>
                  <a:pt x="3070949" y="313535"/>
                  <a:pt x="3070949" y="253888"/>
                </a:cubicBezTo>
                <a:cubicBezTo>
                  <a:pt x="3070949" y="194241"/>
                  <a:pt x="3022596" y="145888"/>
                  <a:pt x="2962949" y="145888"/>
                </a:cubicBezTo>
                <a:close/>
                <a:moveTo>
                  <a:pt x="2566905" y="145888"/>
                </a:moveTo>
                <a:cubicBezTo>
                  <a:pt x="2507258" y="145888"/>
                  <a:pt x="2458905" y="194241"/>
                  <a:pt x="2458905" y="253888"/>
                </a:cubicBezTo>
                <a:cubicBezTo>
                  <a:pt x="2458905" y="313535"/>
                  <a:pt x="2507258" y="361888"/>
                  <a:pt x="2566905" y="361888"/>
                </a:cubicBezTo>
                <a:cubicBezTo>
                  <a:pt x="2626552" y="361888"/>
                  <a:pt x="2674905" y="313535"/>
                  <a:pt x="2674905" y="253888"/>
                </a:cubicBezTo>
                <a:cubicBezTo>
                  <a:pt x="2674905" y="194241"/>
                  <a:pt x="2626552" y="145888"/>
                  <a:pt x="2566905" y="145888"/>
                </a:cubicBezTo>
                <a:close/>
                <a:moveTo>
                  <a:pt x="154649" y="122909"/>
                </a:moveTo>
                <a:lnTo>
                  <a:pt x="154649" y="770909"/>
                </a:lnTo>
                <a:lnTo>
                  <a:pt x="298665" y="770909"/>
                </a:lnTo>
                <a:lnTo>
                  <a:pt x="298665" y="122909"/>
                </a:lnTo>
                <a:close/>
                <a:moveTo>
                  <a:pt x="3645310" y="120527"/>
                </a:moveTo>
                <a:lnTo>
                  <a:pt x="3645310" y="768527"/>
                </a:lnTo>
                <a:lnTo>
                  <a:pt x="3789326" y="768527"/>
                </a:lnTo>
                <a:lnTo>
                  <a:pt x="3789326" y="120527"/>
                </a:lnTo>
                <a:close/>
                <a:moveTo>
                  <a:pt x="0" y="0"/>
                </a:moveTo>
                <a:lnTo>
                  <a:pt x="3960000" y="0"/>
                </a:lnTo>
                <a:lnTo>
                  <a:pt x="3960000" y="864096"/>
                </a:lnTo>
                <a:lnTo>
                  <a:pt x="0" y="8640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Retângulo 48"/>
          <p:cNvSpPr/>
          <p:nvPr/>
        </p:nvSpPr>
        <p:spPr>
          <a:xfrm>
            <a:off x="-6266" y="6176033"/>
            <a:ext cx="12192000" cy="677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0" name="Graphic 5349">
            <a:extLst>
              <a:ext uri="{FF2B5EF4-FFF2-40B4-BE49-F238E27FC236}">
                <a16:creationId xmlns:a16="http://schemas.microsoft.com/office/drawing/2014/main" xmlns="" id="{A7CC92DB-9532-4D50-97AF-25C11314DCC2}"/>
              </a:ext>
            </a:extLst>
          </p:cNvPr>
          <p:cNvGrpSpPr/>
          <p:nvPr/>
        </p:nvGrpSpPr>
        <p:grpSpPr>
          <a:xfrm rot="19876901">
            <a:off x="7370531" y="4654060"/>
            <a:ext cx="594900" cy="349650"/>
            <a:chOff x="8701401" y="3712029"/>
            <a:chExt cx="2824168" cy="2166942"/>
          </a:xfrm>
        </p:grpSpPr>
        <p:sp>
          <p:nvSpPr>
            <p:cNvPr id="51" name="Freeform: Shape 71">
              <a:extLst>
                <a:ext uri="{FF2B5EF4-FFF2-40B4-BE49-F238E27FC236}">
                  <a16:creationId xmlns:a16="http://schemas.microsoft.com/office/drawing/2014/main" xmlns="" id="{466C5342-8E52-4720-9FB2-82D011C8BB04}"/>
                </a:ext>
              </a:extLst>
            </p:cNvPr>
            <p:cNvSpPr/>
            <p:nvPr/>
          </p:nvSpPr>
          <p:spPr>
            <a:xfrm>
              <a:off x="8804263" y="4250193"/>
              <a:ext cx="2600325" cy="1628778"/>
            </a:xfrm>
            <a:custGeom>
              <a:avLst/>
              <a:gdLst>
                <a:gd name="connsiteX0" fmla="*/ 2426506 w 2600325"/>
                <a:gd name="connsiteY0" fmla="*/ 1611154 h 1628775"/>
                <a:gd name="connsiteX1" fmla="*/ 148126 w 2600325"/>
                <a:gd name="connsiteY1" fmla="*/ 1574006 h 1628775"/>
                <a:gd name="connsiteX2" fmla="*/ 21443 w 2600325"/>
                <a:gd name="connsiteY2" fmla="*/ 1443514 h 1628775"/>
                <a:gd name="connsiteX3" fmla="*/ 45256 w 2600325"/>
                <a:gd name="connsiteY3" fmla="*/ 21431 h 1628775"/>
                <a:gd name="connsiteX4" fmla="*/ 2580811 w 2600325"/>
                <a:gd name="connsiteY4" fmla="*/ 63341 h 1628775"/>
                <a:gd name="connsiteX5" fmla="*/ 2556998 w 2600325"/>
                <a:gd name="connsiteY5" fmla="*/ 1484471 h 1628775"/>
                <a:gd name="connsiteX6" fmla="*/ 2426506 w 2600325"/>
                <a:gd name="connsiteY6" fmla="*/ 1611154 h 1628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00325" h="1628775">
                  <a:moveTo>
                    <a:pt x="2426506" y="1611154"/>
                  </a:moveTo>
                  <a:lnTo>
                    <a:pt x="148126" y="1574006"/>
                  </a:lnTo>
                  <a:cubicBezTo>
                    <a:pt x="76688" y="1573054"/>
                    <a:pt x="20491" y="1513999"/>
                    <a:pt x="21443" y="1443514"/>
                  </a:cubicBezTo>
                  <a:lnTo>
                    <a:pt x="45256" y="21431"/>
                  </a:lnTo>
                  <a:lnTo>
                    <a:pt x="2580811" y="63341"/>
                  </a:lnTo>
                  <a:lnTo>
                    <a:pt x="2556998" y="1484471"/>
                  </a:lnTo>
                  <a:cubicBezTo>
                    <a:pt x="2556046" y="1555909"/>
                    <a:pt x="2496991" y="1612106"/>
                    <a:pt x="2426506" y="1611154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3333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72">
              <a:extLst>
                <a:ext uri="{FF2B5EF4-FFF2-40B4-BE49-F238E27FC236}">
                  <a16:creationId xmlns:a16="http://schemas.microsoft.com/office/drawing/2014/main" xmlns="" id="{B32E3124-828B-4C5E-B3E6-14626BD8CAFF}"/>
                </a:ext>
              </a:extLst>
            </p:cNvPr>
            <p:cNvSpPr/>
            <p:nvPr/>
          </p:nvSpPr>
          <p:spPr>
            <a:xfrm>
              <a:off x="8715694" y="3996829"/>
              <a:ext cx="2809875" cy="333376"/>
            </a:xfrm>
            <a:custGeom>
              <a:avLst/>
              <a:gdLst>
                <a:gd name="connsiteX0" fmla="*/ 2669381 w 2809875"/>
                <a:gd name="connsiteY0" fmla="*/ 315754 h 333375"/>
                <a:gd name="connsiteX1" fmla="*/ 133826 w 2809875"/>
                <a:gd name="connsiteY1" fmla="*/ 273844 h 333375"/>
                <a:gd name="connsiteX2" fmla="*/ 21431 w 2809875"/>
                <a:gd name="connsiteY2" fmla="*/ 21431 h 333375"/>
                <a:gd name="connsiteX3" fmla="*/ 2789396 w 2809875"/>
                <a:gd name="connsiteY3" fmla="*/ 67151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09875" h="333375">
                  <a:moveTo>
                    <a:pt x="2669381" y="315754"/>
                  </a:moveTo>
                  <a:lnTo>
                    <a:pt x="133826" y="273844"/>
                  </a:lnTo>
                  <a:lnTo>
                    <a:pt x="21431" y="21431"/>
                  </a:lnTo>
                  <a:lnTo>
                    <a:pt x="2789396" y="67151"/>
                  </a:lnTo>
                  <a:close/>
                </a:path>
              </a:pathLst>
            </a:custGeom>
            <a:solidFill>
              <a:schemeClr val="accent1"/>
            </a:solidFill>
            <a:ln w="28575" cap="rnd">
              <a:solidFill>
                <a:srgbClr val="3333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73">
              <a:extLst>
                <a:ext uri="{FF2B5EF4-FFF2-40B4-BE49-F238E27FC236}">
                  <a16:creationId xmlns:a16="http://schemas.microsoft.com/office/drawing/2014/main" xmlns="" id="{CC340F62-28A8-4F43-B341-785293DED1BF}"/>
                </a:ext>
              </a:extLst>
            </p:cNvPr>
            <p:cNvSpPr/>
            <p:nvPr/>
          </p:nvSpPr>
          <p:spPr>
            <a:xfrm>
              <a:off x="8715692" y="3926823"/>
              <a:ext cx="2809875" cy="152401"/>
            </a:xfrm>
            <a:custGeom>
              <a:avLst/>
              <a:gdLst>
                <a:gd name="connsiteX0" fmla="*/ 2654141 w 2809875"/>
                <a:gd name="connsiteY0" fmla="*/ 62862 h 152400"/>
                <a:gd name="connsiteX1" fmla="*/ 161449 w 2809875"/>
                <a:gd name="connsiteY1" fmla="*/ 21904 h 152400"/>
                <a:gd name="connsiteX2" fmla="*/ 21431 w 2809875"/>
                <a:gd name="connsiteY2" fmla="*/ 91437 h 152400"/>
                <a:gd name="connsiteX3" fmla="*/ 21431 w 2809875"/>
                <a:gd name="connsiteY3" fmla="*/ 91437 h 152400"/>
                <a:gd name="connsiteX4" fmla="*/ 2789396 w 2809875"/>
                <a:gd name="connsiteY4" fmla="*/ 137157 h 152400"/>
                <a:gd name="connsiteX5" fmla="*/ 2789396 w 2809875"/>
                <a:gd name="connsiteY5" fmla="*/ 137157 h 152400"/>
                <a:gd name="connsiteX6" fmla="*/ 2654141 w 2809875"/>
                <a:gd name="connsiteY6" fmla="*/ 6286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9875" h="152400">
                  <a:moveTo>
                    <a:pt x="2654141" y="62862"/>
                  </a:moveTo>
                  <a:lnTo>
                    <a:pt x="161449" y="21904"/>
                  </a:lnTo>
                  <a:cubicBezTo>
                    <a:pt x="85249" y="20952"/>
                    <a:pt x="22384" y="15237"/>
                    <a:pt x="21431" y="91437"/>
                  </a:cubicBezTo>
                  <a:lnTo>
                    <a:pt x="21431" y="91437"/>
                  </a:lnTo>
                  <a:lnTo>
                    <a:pt x="2789396" y="137157"/>
                  </a:lnTo>
                  <a:lnTo>
                    <a:pt x="2789396" y="137157"/>
                  </a:lnTo>
                  <a:cubicBezTo>
                    <a:pt x="2791301" y="60957"/>
                    <a:pt x="2730341" y="64767"/>
                    <a:pt x="2654141" y="62862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3333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74">
              <a:extLst>
                <a:ext uri="{FF2B5EF4-FFF2-40B4-BE49-F238E27FC236}">
                  <a16:creationId xmlns:a16="http://schemas.microsoft.com/office/drawing/2014/main" xmlns="" id="{0D39A586-FB15-4356-88D7-C208C4435749}"/>
                </a:ext>
              </a:extLst>
            </p:cNvPr>
            <p:cNvSpPr/>
            <p:nvPr/>
          </p:nvSpPr>
          <p:spPr>
            <a:xfrm>
              <a:off x="9748203" y="5393197"/>
              <a:ext cx="695326" cy="352425"/>
            </a:xfrm>
            <a:custGeom>
              <a:avLst/>
              <a:gdLst>
                <a:gd name="connsiteX0" fmla="*/ 629126 w 695325"/>
                <a:gd name="connsiteY0" fmla="*/ 30956 h 352425"/>
                <a:gd name="connsiteX1" fmla="*/ 71914 w 695325"/>
                <a:gd name="connsiteY1" fmla="*/ 21431 h 352425"/>
                <a:gd name="connsiteX2" fmla="*/ 25241 w 695325"/>
                <a:gd name="connsiteY2" fmla="*/ 67151 h 352425"/>
                <a:gd name="connsiteX3" fmla="*/ 21431 w 695325"/>
                <a:gd name="connsiteY3" fmla="*/ 280511 h 352425"/>
                <a:gd name="connsiteX4" fmla="*/ 67151 w 695325"/>
                <a:gd name="connsiteY4" fmla="*/ 327184 h 352425"/>
                <a:gd name="connsiteX5" fmla="*/ 624364 w 695325"/>
                <a:gd name="connsiteY5" fmla="*/ 336709 h 352425"/>
                <a:gd name="connsiteX6" fmla="*/ 671036 w 695325"/>
                <a:gd name="connsiteY6" fmla="*/ 290989 h 352425"/>
                <a:gd name="connsiteX7" fmla="*/ 674846 w 695325"/>
                <a:gd name="connsiteY7" fmla="*/ 77629 h 352425"/>
                <a:gd name="connsiteX8" fmla="*/ 629126 w 695325"/>
                <a:gd name="connsiteY8" fmla="*/ 30956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5325" h="352425">
                  <a:moveTo>
                    <a:pt x="629126" y="30956"/>
                  </a:moveTo>
                  <a:lnTo>
                    <a:pt x="71914" y="21431"/>
                  </a:lnTo>
                  <a:cubicBezTo>
                    <a:pt x="46196" y="21431"/>
                    <a:pt x="25241" y="41434"/>
                    <a:pt x="25241" y="67151"/>
                  </a:cubicBezTo>
                  <a:lnTo>
                    <a:pt x="21431" y="280511"/>
                  </a:lnTo>
                  <a:cubicBezTo>
                    <a:pt x="21431" y="306229"/>
                    <a:pt x="41434" y="327184"/>
                    <a:pt x="67151" y="327184"/>
                  </a:cubicBezTo>
                  <a:lnTo>
                    <a:pt x="624364" y="336709"/>
                  </a:lnTo>
                  <a:cubicBezTo>
                    <a:pt x="650081" y="336709"/>
                    <a:pt x="671036" y="316706"/>
                    <a:pt x="671036" y="290989"/>
                  </a:cubicBezTo>
                  <a:lnTo>
                    <a:pt x="674846" y="77629"/>
                  </a:lnTo>
                  <a:cubicBezTo>
                    <a:pt x="674846" y="52864"/>
                    <a:pt x="654844" y="31909"/>
                    <a:pt x="629126" y="30956"/>
                  </a:cubicBezTo>
                  <a:close/>
                </a:path>
              </a:pathLst>
            </a:custGeom>
            <a:solidFill>
              <a:schemeClr val="accent1"/>
            </a:solidFill>
            <a:ln w="28575" cap="rnd">
              <a:solidFill>
                <a:srgbClr val="3333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75">
              <a:extLst>
                <a:ext uri="{FF2B5EF4-FFF2-40B4-BE49-F238E27FC236}">
                  <a16:creationId xmlns:a16="http://schemas.microsoft.com/office/drawing/2014/main" xmlns="" id="{954DD41E-A167-4671-BE9B-7EE4EEE6E563}"/>
                </a:ext>
              </a:extLst>
            </p:cNvPr>
            <p:cNvSpPr/>
            <p:nvPr/>
          </p:nvSpPr>
          <p:spPr>
            <a:xfrm>
              <a:off x="8701401" y="3712029"/>
              <a:ext cx="38099" cy="38099"/>
            </a:xfrm>
            <a:custGeom>
              <a:avLst/>
              <a:gdLst/>
              <a:ahLst/>
              <a:cxnLst/>
              <a:rect l="l" t="t" r="r" b="b"/>
              <a:pathLst>
                <a:path w="38100" h="38100"/>
              </a:pathLst>
            </a:custGeom>
            <a:solidFill>
              <a:srgbClr val="FFFFFF"/>
            </a:solidFill>
            <a:ln w="28575" cap="rnd">
              <a:solidFill>
                <a:srgbClr val="3333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76">
              <a:extLst>
                <a:ext uri="{FF2B5EF4-FFF2-40B4-BE49-F238E27FC236}">
                  <a16:creationId xmlns:a16="http://schemas.microsoft.com/office/drawing/2014/main" xmlns="" id="{399CCC76-15F7-4E85-9CF3-59E185234CDD}"/>
                </a:ext>
              </a:extLst>
            </p:cNvPr>
            <p:cNvSpPr/>
            <p:nvPr/>
          </p:nvSpPr>
          <p:spPr>
            <a:xfrm>
              <a:off x="8701402" y="3712030"/>
              <a:ext cx="38099" cy="38099"/>
            </a:xfrm>
            <a:custGeom>
              <a:avLst/>
              <a:gdLst/>
              <a:ahLst/>
              <a:cxnLst/>
              <a:rect l="l" t="t" r="r" b="b"/>
              <a:pathLst>
                <a:path w="38100" h="38100"/>
              </a:pathLst>
            </a:custGeom>
            <a:solidFill>
              <a:srgbClr val="FFFFFF"/>
            </a:solidFill>
            <a:ln w="28575" cap="rnd">
              <a:solidFill>
                <a:srgbClr val="3333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77">
              <a:extLst>
                <a:ext uri="{FF2B5EF4-FFF2-40B4-BE49-F238E27FC236}">
                  <a16:creationId xmlns:a16="http://schemas.microsoft.com/office/drawing/2014/main" xmlns="" id="{640D9D93-BC4D-4E49-A671-D8E59D723358}"/>
                </a:ext>
              </a:extLst>
            </p:cNvPr>
            <p:cNvSpPr/>
            <p:nvPr/>
          </p:nvSpPr>
          <p:spPr>
            <a:xfrm>
              <a:off x="9054777" y="5171263"/>
              <a:ext cx="152401" cy="142875"/>
            </a:xfrm>
            <a:custGeom>
              <a:avLst/>
              <a:gdLst>
                <a:gd name="connsiteX0" fmla="*/ 146209 w 152400"/>
                <a:gd name="connsiteY0" fmla="*/ 9049 h 142875"/>
                <a:gd name="connsiteX1" fmla="*/ 10001 w 152400"/>
                <a:gd name="connsiteY1" fmla="*/ 7144 h 142875"/>
                <a:gd name="connsiteX2" fmla="*/ 7144 w 152400"/>
                <a:gd name="connsiteY2" fmla="*/ 134779 h 142875"/>
                <a:gd name="connsiteX3" fmla="*/ 144304 w 152400"/>
                <a:gd name="connsiteY3" fmla="*/ 13668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42875">
                  <a:moveTo>
                    <a:pt x="146209" y="9049"/>
                  </a:moveTo>
                  <a:lnTo>
                    <a:pt x="10001" y="7144"/>
                  </a:lnTo>
                  <a:lnTo>
                    <a:pt x="7144" y="134779"/>
                  </a:lnTo>
                  <a:lnTo>
                    <a:pt x="144304" y="136684"/>
                  </a:lnTo>
                  <a:close/>
                </a:path>
              </a:pathLst>
            </a:custGeom>
            <a:solidFill>
              <a:srgbClr val="3333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78">
              <a:extLst>
                <a:ext uri="{FF2B5EF4-FFF2-40B4-BE49-F238E27FC236}">
                  <a16:creationId xmlns:a16="http://schemas.microsoft.com/office/drawing/2014/main" xmlns="" id="{FB5E47F8-E227-48C1-BD30-14F1F211C4E8}"/>
                </a:ext>
              </a:extLst>
            </p:cNvPr>
            <p:cNvSpPr/>
            <p:nvPr/>
          </p:nvSpPr>
          <p:spPr>
            <a:xfrm>
              <a:off x="9271946" y="5175074"/>
              <a:ext cx="152401" cy="142875"/>
            </a:xfrm>
            <a:custGeom>
              <a:avLst/>
              <a:gdLst>
                <a:gd name="connsiteX0" fmla="*/ 146209 w 152400"/>
                <a:gd name="connsiteY0" fmla="*/ 9049 h 142875"/>
                <a:gd name="connsiteX1" fmla="*/ 9049 w 152400"/>
                <a:gd name="connsiteY1" fmla="*/ 7144 h 142875"/>
                <a:gd name="connsiteX2" fmla="*/ 7144 w 152400"/>
                <a:gd name="connsiteY2" fmla="*/ 134779 h 142875"/>
                <a:gd name="connsiteX3" fmla="*/ 144304 w 152400"/>
                <a:gd name="connsiteY3" fmla="*/ 13668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42875">
                  <a:moveTo>
                    <a:pt x="146209" y="9049"/>
                  </a:moveTo>
                  <a:lnTo>
                    <a:pt x="9049" y="7144"/>
                  </a:lnTo>
                  <a:lnTo>
                    <a:pt x="7144" y="134779"/>
                  </a:lnTo>
                  <a:lnTo>
                    <a:pt x="144304" y="136684"/>
                  </a:lnTo>
                  <a:close/>
                </a:path>
              </a:pathLst>
            </a:custGeom>
            <a:solidFill>
              <a:srgbClr val="3333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79">
              <a:extLst>
                <a:ext uri="{FF2B5EF4-FFF2-40B4-BE49-F238E27FC236}">
                  <a16:creationId xmlns:a16="http://schemas.microsoft.com/office/drawing/2014/main" xmlns="" id="{7D6D7533-6D13-4230-ABE3-173EEA8F843F}"/>
                </a:ext>
              </a:extLst>
            </p:cNvPr>
            <p:cNvSpPr/>
            <p:nvPr/>
          </p:nvSpPr>
          <p:spPr>
            <a:xfrm>
              <a:off x="9488163" y="5177930"/>
              <a:ext cx="1019175" cy="152401"/>
            </a:xfrm>
            <a:custGeom>
              <a:avLst/>
              <a:gdLst>
                <a:gd name="connsiteX0" fmla="*/ 876776 w 1019175"/>
                <a:gd name="connsiteY0" fmla="*/ 21431 h 152400"/>
                <a:gd name="connsiteX1" fmla="*/ 10001 w 1019175"/>
                <a:gd name="connsiteY1" fmla="*/ 7144 h 152400"/>
                <a:gd name="connsiteX2" fmla="*/ 7144 w 1019175"/>
                <a:gd name="connsiteY2" fmla="*/ 134779 h 152400"/>
                <a:gd name="connsiteX3" fmla="*/ 874871 w 1019175"/>
                <a:gd name="connsiteY3" fmla="*/ 149066 h 152400"/>
                <a:gd name="connsiteX4" fmla="*/ 1011079 w 1019175"/>
                <a:gd name="connsiteY4" fmla="*/ 151924 h 152400"/>
                <a:gd name="connsiteX5" fmla="*/ 1013936 w 1019175"/>
                <a:gd name="connsiteY5" fmla="*/ 24289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9175" h="152400">
                  <a:moveTo>
                    <a:pt x="876776" y="21431"/>
                  </a:moveTo>
                  <a:lnTo>
                    <a:pt x="10001" y="7144"/>
                  </a:lnTo>
                  <a:lnTo>
                    <a:pt x="7144" y="134779"/>
                  </a:lnTo>
                  <a:lnTo>
                    <a:pt x="874871" y="149066"/>
                  </a:lnTo>
                  <a:lnTo>
                    <a:pt x="1011079" y="151924"/>
                  </a:lnTo>
                  <a:lnTo>
                    <a:pt x="1013936" y="24289"/>
                  </a:lnTo>
                  <a:close/>
                </a:path>
              </a:pathLst>
            </a:custGeom>
            <a:solidFill>
              <a:srgbClr val="3333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80">
              <a:extLst>
                <a:ext uri="{FF2B5EF4-FFF2-40B4-BE49-F238E27FC236}">
                  <a16:creationId xmlns:a16="http://schemas.microsoft.com/office/drawing/2014/main" xmlns="" id="{1B50418F-0411-4C15-9BB0-76CFF48AC470}"/>
                </a:ext>
              </a:extLst>
            </p:cNvPr>
            <p:cNvSpPr/>
            <p:nvPr/>
          </p:nvSpPr>
          <p:spPr>
            <a:xfrm>
              <a:off x="10572108" y="5196030"/>
              <a:ext cx="152401" cy="142875"/>
            </a:xfrm>
            <a:custGeom>
              <a:avLst/>
              <a:gdLst>
                <a:gd name="connsiteX0" fmla="*/ 146209 w 152400"/>
                <a:gd name="connsiteY0" fmla="*/ 9049 h 142875"/>
                <a:gd name="connsiteX1" fmla="*/ 9049 w 152400"/>
                <a:gd name="connsiteY1" fmla="*/ 7144 h 142875"/>
                <a:gd name="connsiteX2" fmla="*/ 7144 w 152400"/>
                <a:gd name="connsiteY2" fmla="*/ 134779 h 142875"/>
                <a:gd name="connsiteX3" fmla="*/ 144304 w 152400"/>
                <a:gd name="connsiteY3" fmla="*/ 13668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42875">
                  <a:moveTo>
                    <a:pt x="146209" y="9049"/>
                  </a:moveTo>
                  <a:lnTo>
                    <a:pt x="9049" y="7144"/>
                  </a:lnTo>
                  <a:lnTo>
                    <a:pt x="7144" y="134779"/>
                  </a:lnTo>
                  <a:lnTo>
                    <a:pt x="144304" y="136684"/>
                  </a:lnTo>
                  <a:close/>
                </a:path>
              </a:pathLst>
            </a:custGeom>
            <a:solidFill>
              <a:srgbClr val="3333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81">
              <a:extLst>
                <a:ext uri="{FF2B5EF4-FFF2-40B4-BE49-F238E27FC236}">
                  <a16:creationId xmlns:a16="http://schemas.microsoft.com/office/drawing/2014/main" xmlns="" id="{02A138C9-FE37-43AF-A529-FB74F6AB059B}"/>
                </a:ext>
              </a:extLst>
            </p:cNvPr>
            <p:cNvSpPr/>
            <p:nvPr/>
          </p:nvSpPr>
          <p:spPr>
            <a:xfrm>
              <a:off x="10789278" y="5199839"/>
              <a:ext cx="152401" cy="142875"/>
            </a:xfrm>
            <a:custGeom>
              <a:avLst/>
              <a:gdLst>
                <a:gd name="connsiteX0" fmla="*/ 146209 w 152400"/>
                <a:gd name="connsiteY0" fmla="*/ 9049 h 142875"/>
                <a:gd name="connsiteX1" fmla="*/ 9049 w 152400"/>
                <a:gd name="connsiteY1" fmla="*/ 7144 h 142875"/>
                <a:gd name="connsiteX2" fmla="*/ 7144 w 152400"/>
                <a:gd name="connsiteY2" fmla="*/ 134779 h 142875"/>
                <a:gd name="connsiteX3" fmla="*/ 143351 w 152400"/>
                <a:gd name="connsiteY3" fmla="*/ 13668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42875">
                  <a:moveTo>
                    <a:pt x="146209" y="9049"/>
                  </a:moveTo>
                  <a:lnTo>
                    <a:pt x="9049" y="7144"/>
                  </a:lnTo>
                  <a:lnTo>
                    <a:pt x="7144" y="134779"/>
                  </a:lnTo>
                  <a:lnTo>
                    <a:pt x="143351" y="136684"/>
                  </a:lnTo>
                  <a:close/>
                </a:path>
              </a:pathLst>
            </a:custGeom>
            <a:solidFill>
              <a:srgbClr val="3333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82">
              <a:extLst>
                <a:ext uri="{FF2B5EF4-FFF2-40B4-BE49-F238E27FC236}">
                  <a16:creationId xmlns:a16="http://schemas.microsoft.com/office/drawing/2014/main" xmlns="" id="{95396288-FFBE-408A-8F54-57E971C55DAE}"/>
                </a:ext>
              </a:extLst>
            </p:cNvPr>
            <p:cNvSpPr/>
            <p:nvPr/>
          </p:nvSpPr>
          <p:spPr>
            <a:xfrm>
              <a:off x="9058590" y="4976000"/>
              <a:ext cx="361951" cy="142875"/>
            </a:xfrm>
            <a:custGeom>
              <a:avLst/>
              <a:gdLst>
                <a:gd name="connsiteX0" fmla="*/ 226219 w 361950"/>
                <a:gd name="connsiteY0" fmla="*/ 10954 h 142875"/>
                <a:gd name="connsiteX1" fmla="*/ 9049 w 361950"/>
                <a:gd name="connsiteY1" fmla="*/ 7144 h 142875"/>
                <a:gd name="connsiteX2" fmla="*/ 7144 w 361950"/>
                <a:gd name="connsiteY2" fmla="*/ 134779 h 142875"/>
                <a:gd name="connsiteX3" fmla="*/ 223361 w 361950"/>
                <a:gd name="connsiteY3" fmla="*/ 137636 h 142875"/>
                <a:gd name="connsiteX4" fmla="*/ 360521 w 361950"/>
                <a:gd name="connsiteY4" fmla="*/ 140494 h 142875"/>
                <a:gd name="connsiteX5" fmla="*/ 362426 w 361950"/>
                <a:gd name="connsiteY5" fmla="*/ 12859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950" h="142875">
                  <a:moveTo>
                    <a:pt x="226219" y="10954"/>
                  </a:moveTo>
                  <a:lnTo>
                    <a:pt x="9049" y="7144"/>
                  </a:lnTo>
                  <a:lnTo>
                    <a:pt x="7144" y="134779"/>
                  </a:lnTo>
                  <a:lnTo>
                    <a:pt x="223361" y="137636"/>
                  </a:lnTo>
                  <a:lnTo>
                    <a:pt x="360521" y="140494"/>
                  </a:lnTo>
                  <a:lnTo>
                    <a:pt x="362426" y="12859"/>
                  </a:lnTo>
                  <a:close/>
                </a:path>
              </a:pathLst>
            </a:custGeom>
            <a:solidFill>
              <a:srgbClr val="3333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83">
              <a:extLst>
                <a:ext uri="{FF2B5EF4-FFF2-40B4-BE49-F238E27FC236}">
                  <a16:creationId xmlns:a16="http://schemas.microsoft.com/office/drawing/2014/main" xmlns="" id="{3A724956-0473-4FE3-977C-55FEFC43B5B8}"/>
                </a:ext>
              </a:extLst>
            </p:cNvPr>
            <p:cNvSpPr/>
            <p:nvPr/>
          </p:nvSpPr>
          <p:spPr>
            <a:xfrm>
              <a:off x="9491803" y="4982509"/>
              <a:ext cx="142875" cy="142875"/>
            </a:xfrm>
            <a:custGeom>
              <a:avLst/>
              <a:gdLst>
                <a:gd name="connsiteX0" fmla="*/ 9363 w 142875"/>
                <a:gd name="connsiteY0" fmla="*/ 7261 h 142875"/>
                <a:gd name="connsiteX1" fmla="*/ 136985 w 142875"/>
                <a:gd name="connsiteY1" fmla="*/ 9363 h 142875"/>
                <a:gd name="connsiteX2" fmla="*/ 134883 w 142875"/>
                <a:gd name="connsiteY2" fmla="*/ 136985 h 142875"/>
                <a:gd name="connsiteX3" fmla="*/ 7261 w 142875"/>
                <a:gd name="connsiteY3" fmla="*/ 134883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142875">
                  <a:moveTo>
                    <a:pt x="9363" y="7261"/>
                  </a:moveTo>
                  <a:lnTo>
                    <a:pt x="136985" y="9363"/>
                  </a:lnTo>
                  <a:lnTo>
                    <a:pt x="134883" y="136985"/>
                  </a:lnTo>
                  <a:lnTo>
                    <a:pt x="7261" y="134883"/>
                  </a:lnTo>
                  <a:close/>
                </a:path>
              </a:pathLst>
            </a:custGeom>
            <a:solidFill>
              <a:srgbClr val="3333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84">
              <a:extLst>
                <a:ext uri="{FF2B5EF4-FFF2-40B4-BE49-F238E27FC236}">
                  <a16:creationId xmlns:a16="http://schemas.microsoft.com/office/drawing/2014/main" xmlns="" id="{70D53C44-A716-43BB-91CA-D317FA9F88E4}"/>
                </a:ext>
              </a:extLst>
            </p:cNvPr>
            <p:cNvSpPr/>
            <p:nvPr/>
          </p:nvSpPr>
          <p:spPr>
            <a:xfrm>
              <a:off x="9708195" y="4986478"/>
              <a:ext cx="152401" cy="142875"/>
            </a:xfrm>
            <a:custGeom>
              <a:avLst/>
              <a:gdLst>
                <a:gd name="connsiteX0" fmla="*/ 146209 w 152400"/>
                <a:gd name="connsiteY0" fmla="*/ 9049 h 142875"/>
                <a:gd name="connsiteX1" fmla="*/ 10001 w 152400"/>
                <a:gd name="connsiteY1" fmla="*/ 7144 h 142875"/>
                <a:gd name="connsiteX2" fmla="*/ 7144 w 152400"/>
                <a:gd name="connsiteY2" fmla="*/ 134779 h 142875"/>
                <a:gd name="connsiteX3" fmla="*/ 144304 w 152400"/>
                <a:gd name="connsiteY3" fmla="*/ 13668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42875">
                  <a:moveTo>
                    <a:pt x="146209" y="9049"/>
                  </a:moveTo>
                  <a:lnTo>
                    <a:pt x="10001" y="7144"/>
                  </a:lnTo>
                  <a:lnTo>
                    <a:pt x="7144" y="134779"/>
                  </a:lnTo>
                  <a:lnTo>
                    <a:pt x="144304" y="136684"/>
                  </a:lnTo>
                  <a:close/>
                </a:path>
              </a:pathLst>
            </a:custGeom>
            <a:solidFill>
              <a:srgbClr val="3333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85">
              <a:extLst>
                <a:ext uri="{FF2B5EF4-FFF2-40B4-BE49-F238E27FC236}">
                  <a16:creationId xmlns:a16="http://schemas.microsoft.com/office/drawing/2014/main" xmlns="" id="{D8927DC6-2EEB-4339-991E-DD35DFB80265}"/>
                </a:ext>
              </a:extLst>
            </p:cNvPr>
            <p:cNvSpPr/>
            <p:nvPr/>
          </p:nvSpPr>
          <p:spPr>
            <a:xfrm>
              <a:off x="9925364" y="4990288"/>
              <a:ext cx="152401" cy="142875"/>
            </a:xfrm>
            <a:custGeom>
              <a:avLst/>
              <a:gdLst>
                <a:gd name="connsiteX0" fmla="*/ 146209 w 152400"/>
                <a:gd name="connsiteY0" fmla="*/ 9049 h 142875"/>
                <a:gd name="connsiteX1" fmla="*/ 9049 w 152400"/>
                <a:gd name="connsiteY1" fmla="*/ 7144 h 142875"/>
                <a:gd name="connsiteX2" fmla="*/ 7144 w 152400"/>
                <a:gd name="connsiteY2" fmla="*/ 134779 h 142875"/>
                <a:gd name="connsiteX3" fmla="*/ 144304 w 152400"/>
                <a:gd name="connsiteY3" fmla="*/ 13668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42875">
                  <a:moveTo>
                    <a:pt x="146209" y="9049"/>
                  </a:moveTo>
                  <a:lnTo>
                    <a:pt x="9049" y="7144"/>
                  </a:lnTo>
                  <a:lnTo>
                    <a:pt x="7144" y="134779"/>
                  </a:lnTo>
                  <a:lnTo>
                    <a:pt x="144304" y="136684"/>
                  </a:lnTo>
                  <a:close/>
                </a:path>
              </a:pathLst>
            </a:custGeom>
            <a:solidFill>
              <a:srgbClr val="3333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86">
              <a:extLst>
                <a:ext uri="{FF2B5EF4-FFF2-40B4-BE49-F238E27FC236}">
                  <a16:creationId xmlns:a16="http://schemas.microsoft.com/office/drawing/2014/main" xmlns="" id="{95C6F978-A237-4F99-B32D-C9E1942474BD}"/>
                </a:ext>
              </a:extLst>
            </p:cNvPr>
            <p:cNvSpPr/>
            <p:nvPr/>
          </p:nvSpPr>
          <p:spPr>
            <a:xfrm>
              <a:off x="10792140" y="5004575"/>
              <a:ext cx="152401" cy="142875"/>
            </a:xfrm>
            <a:custGeom>
              <a:avLst/>
              <a:gdLst>
                <a:gd name="connsiteX0" fmla="*/ 146209 w 152400"/>
                <a:gd name="connsiteY0" fmla="*/ 9049 h 142875"/>
                <a:gd name="connsiteX1" fmla="*/ 9049 w 152400"/>
                <a:gd name="connsiteY1" fmla="*/ 7144 h 142875"/>
                <a:gd name="connsiteX2" fmla="*/ 7144 w 152400"/>
                <a:gd name="connsiteY2" fmla="*/ 134779 h 142875"/>
                <a:gd name="connsiteX3" fmla="*/ 144304 w 152400"/>
                <a:gd name="connsiteY3" fmla="*/ 13668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42875">
                  <a:moveTo>
                    <a:pt x="146209" y="9049"/>
                  </a:moveTo>
                  <a:lnTo>
                    <a:pt x="9049" y="7144"/>
                  </a:lnTo>
                  <a:lnTo>
                    <a:pt x="7144" y="134779"/>
                  </a:lnTo>
                  <a:lnTo>
                    <a:pt x="144304" y="136684"/>
                  </a:lnTo>
                  <a:close/>
                </a:path>
              </a:pathLst>
            </a:custGeom>
            <a:solidFill>
              <a:srgbClr val="3333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87">
              <a:extLst>
                <a:ext uri="{FF2B5EF4-FFF2-40B4-BE49-F238E27FC236}">
                  <a16:creationId xmlns:a16="http://schemas.microsoft.com/office/drawing/2014/main" xmlns="" id="{D0B67E22-C28D-407F-9F71-7BE858521511}"/>
                </a:ext>
              </a:extLst>
            </p:cNvPr>
            <p:cNvSpPr/>
            <p:nvPr/>
          </p:nvSpPr>
          <p:spPr>
            <a:xfrm>
              <a:off x="9061449" y="4780736"/>
              <a:ext cx="152401" cy="142875"/>
            </a:xfrm>
            <a:custGeom>
              <a:avLst/>
              <a:gdLst>
                <a:gd name="connsiteX0" fmla="*/ 146209 w 152400"/>
                <a:gd name="connsiteY0" fmla="*/ 9049 h 142875"/>
                <a:gd name="connsiteX1" fmla="*/ 9049 w 152400"/>
                <a:gd name="connsiteY1" fmla="*/ 7144 h 142875"/>
                <a:gd name="connsiteX2" fmla="*/ 7144 w 152400"/>
                <a:gd name="connsiteY2" fmla="*/ 133826 h 142875"/>
                <a:gd name="connsiteX3" fmla="*/ 144304 w 152400"/>
                <a:gd name="connsiteY3" fmla="*/ 13668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42875">
                  <a:moveTo>
                    <a:pt x="146209" y="9049"/>
                  </a:moveTo>
                  <a:lnTo>
                    <a:pt x="9049" y="7144"/>
                  </a:lnTo>
                  <a:lnTo>
                    <a:pt x="7144" y="133826"/>
                  </a:lnTo>
                  <a:lnTo>
                    <a:pt x="144304" y="136684"/>
                  </a:lnTo>
                  <a:close/>
                </a:path>
              </a:pathLst>
            </a:custGeom>
            <a:solidFill>
              <a:srgbClr val="3333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88">
              <a:extLst>
                <a:ext uri="{FF2B5EF4-FFF2-40B4-BE49-F238E27FC236}">
                  <a16:creationId xmlns:a16="http://schemas.microsoft.com/office/drawing/2014/main" xmlns="" id="{7F8D1F6A-621F-4BF0-B03C-FDFED5DDB81F}"/>
                </a:ext>
              </a:extLst>
            </p:cNvPr>
            <p:cNvSpPr/>
            <p:nvPr/>
          </p:nvSpPr>
          <p:spPr>
            <a:xfrm>
              <a:off x="9278618" y="4783594"/>
              <a:ext cx="152401" cy="142875"/>
            </a:xfrm>
            <a:custGeom>
              <a:avLst/>
              <a:gdLst>
                <a:gd name="connsiteX0" fmla="*/ 146209 w 152400"/>
                <a:gd name="connsiteY0" fmla="*/ 9049 h 142875"/>
                <a:gd name="connsiteX1" fmla="*/ 9049 w 152400"/>
                <a:gd name="connsiteY1" fmla="*/ 7144 h 142875"/>
                <a:gd name="connsiteX2" fmla="*/ 7144 w 152400"/>
                <a:gd name="connsiteY2" fmla="*/ 134779 h 142875"/>
                <a:gd name="connsiteX3" fmla="*/ 144304 w 152400"/>
                <a:gd name="connsiteY3" fmla="*/ 13668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42875">
                  <a:moveTo>
                    <a:pt x="146209" y="9049"/>
                  </a:moveTo>
                  <a:lnTo>
                    <a:pt x="9049" y="7144"/>
                  </a:lnTo>
                  <a:lnTo>
                    <a:pt x="7144" y="134779"/>
                  </a:lnTo>
                  <a:lnTo>
                    <a:pt x="144304" y="136684"/>
                  </a:lnTo>
                  <a:close/>
                </a:path>
              </a:pathLst>
            </a:custGeom>
            <a:solidFill>
              <a:srgbClr val="3333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89">
              <a:extLst>
                <a:ext uri="{FF2B5EF4-FFF2-40B4-BE49-F238E27FC236}">
                  <a16:creationId xmlns:a16="http://schemas.microsoft.com/office/drawing/2014/main" xmlns="" id="{EB64DBE9-0A87-4572-9E2E-D350768EF446}"/>
                </a:ext>
              </a:extLst>
            </p:cNvPr>
            <p:cNvSpPr/>
            <p:nvPr/>
          </p:nvSpPr>
          <p:spPr>
            <a:xfrm>
              <a:off x="9494657" y="4787230"/>
              <a:ext cx="142875" cy="142875"/>
            </a:xfrm>
            <a:custGeom>
              <a:avLst/>
              <a:gdLst>
                <a:gd name="connsiteX0" fmla="*/ 9363 w 142875"/>
                <a:gd name="connsiteY0" fmla="*/ 7261 h 142875"/>
                <a:gd name="connsiteX1" fmla="*/ 136985 w 142875"/>
                <a:gd name="connsiteY1" fmla="*/ 9363 h 142875"/>
                <a:gd name="connsiteX2" fmla="*/ 134883 w 142875"/>
                <a:gd name="connsiteY2" fmla="*/ 136985 h 142875"/>
                <a:gd name="connsiteX3" fmla="*/ 7261 w 142875"/>
                <a:gd name="connsiteY3" fmla="*/ 134883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142875">
                  <a:moveTo>
                    <a:pt x="9363" y="7261"/>
                  </a:moveTo>
                  <a:lnTo>
                    <a:pt x="136985" y="9363"/>
                  </a:lnTo>
                  <a:lnTo>
                    <a:pt x="134883" y="136985"/>
                  </a:lnTo>
                  <a:lnTo>
                    <a:pt x="7261" y="134883"/>
                  </a:lnTo>
                  <a:close/>
                </a:path>
              </a:pathLst>
            </a:custGeom>
            <a:solidFill>
              <a:srgbClr val="3333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90">
              <a:extLst>
                <a:ext uri="{FF2B5EF4-FFF2-40B4-BE49-F238E27FC236}">
                  <a16:creationId xmlns:a16="http://schemas.microsoft.com/office/drawing/2014/main" xmlns="" id="{8147BB45-EEA3-40DA-932C-B22723372C7F}"/>
                </a:ext>
              </a:extLst>
            </p:cNvPr>
            <p:cNvSpPr/>
            <p:nvPr/>
          </p:nvSpPr>
          <p:spPr>
            <a:xfrm>
              <a:off x="9712005" y="4791214"/>
              <a:ext cx="152401" cy="142875"/>
            </a:xfrm>
            <a:custGeom>
              <a:avLst/>
              <a:gdLst>
                <a:gd name="connsiteX0" fmla="*/ 146209 w 152400"/>
                <a:gd name="connsiteY0" fmla="*/ 9049 h 142875"/>
                <a:gd name="connsiteX1" fmla="*/ 9049 w 152400"/>
                <a:gd name="connsiteY1" fmla="*/ 7144 h 142875"/>
                <a:gd name="connsiteX2" fmla="*/ 7144 w 152400"/>
                <a:gd name="connsiteY2" fmla="*/ 134779 h 142875"/>
                <a:gd name="connsiteX3" fmla="*/ 144304 w 152400"/>
                <a:gd name="connsiteY3" fmla="*/ 13668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42875">
                  <a:moveTo>
                    <a:pt x="146209" y="9049"/>
                  </a:moveTo>
                  <a:lnTo>
                    <a:pt x="9049" y="7144"/>
                  </a:lnTo>
                  <a:lnTo>
                    <a:pt x="7144" y="134779"/>
                  </a:lnTo>
                  <a:lnTo>
                    <a:pt x="144304" y="136684"/>
                  </a:lnTo>
                  <a:close/>
                </a:path>
              </a:pathLst>
            </a:custGeom>
            <a:solidFill>
              <a:srgbClr val="3333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91">
              <a:extLst>
                <a:ext uri="{FF2B5EF4-FFF2-40B4-BE49-F238E27FC236}">
                  <a16:creationId xmlns:a16="http://schemas.microsoft.com/office/drawing/2014/main" xmlns="" id="{F6036152-CF59-4789-A1EF-35F2E0B1524A}"/>
                </a:ext>
              </a:extLst>
            </p:cNvPr>
            <p:cNvSpPr/>
            <p:nvPr/>
          </p:nvSpPr>
          <p:spPr>
            <a:xfrm>
              <a:off x="9928224" y="4795024"/>
              <a:ext cx="152401" cy="142875"/>
            </a:xfrm>
            <a:custGeom>
              <a:avLst/>
              <a:gdLst>
                <a:gd name="connsiteX0" fmla="*/ 146209 w 152400"/>
                <a:gd name="connsiteY0" fmla="*/ 9049 h 142875"/>
                <a:gd name="connsiteX1" fmla="*/ 9049 w 152400"/>
                <a:gd name="connsiteY1" fmla="*/ 7144 h 142875"/>
                <a:gd name="connsiteX2" fmla="*/ 7144 w 152400"/>
                <a:gd name="connsiteY2" fmla="*/ 133826 h 142875"/>
                <a:gd name="connsiteX3" fmla="*/ 144304 w 152400"/>
                <a:gd name="connsiteY3" fmla="*/ 13668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42875">
                  <a:moveTo>
                    <a:pt x="146209" y="9049"/>
                  </a:moveTo>
                  <a:lnTo>
                    <a:pt x="9049" y="7144"/>
                  </a:lnTo>
                  <a:lnTo>
                    <a:pt x="7144" y="133826"/>
                  </a:lnTo>
                  <a:lnTo>
                    <a:pt x="144304" y="136684"/>
                  </a:lnTo>
                  <a:close/>
                </a:path>
              </a:pathLst>
            </a:custGeom>
            <a:solidFill>
              <a:srgbClr val="3333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92">
              <a:extLst>
                <a:ext uri="{FF2B5EF4-FFF2-40B4-BE49-F238E27FC236}">
                  <a16:creationId xmlns:a16="http://schemas.microsoft.com/office/drawing/2014/main" xmlns="" id="{6D5A92F6-B1A9-4C83-81F8-E05DF5ACB63D}"/>
                </a:ext>
              </a:extLst>
            </p:cNvPr>
            <p:cNvSpPr/>
            <p:nvPr/>
          </p:nvSpPr>
          <p:spPr>
            <a:xfrm>
              <a:off x="10145393" y="4797882"/>
              <a:ext cx="152401" cy="142875"/>
            </a:xfrm>
            <a:custGeom>
              <a:avLst/>
              <a:gdLst>
                <a:gd name="connsiteX0" fmla="*/ 146209 w 152400"/>
                <a:gd name="connsiteY0" fmla="*/ 9049 h 142875"/>
                <a:gd name="connsiteX1" fmla="*/ 9049 w 152400"/>
                <a:gd name="connsiteY1" fmla="*/ 7144 h 142875"/>
                <a:gd name="connsiteX2" fmla="*/ 7144 w 152400"/>
                <a:gd name="connsiteY2" fmla="*/ 134779 h 142875"/>
                <a:gd name="connsiteX3" fmla="*/ 144304 w 152400"/>
                <a:gd name="connsiteY3" fmla="*/ 13668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42875">
                  <a:moveTo>
                    <a:pt x="146209" y="9049"/>
                  </a:moveTo>
                  <a:lnTo>
                    <a:pt x="9049" y="7144"/>
                  </a:lnTo>
                  <a:lnTo>
                    <a:pt x="7144" y="134779"/>
                  </a:lnTo>
                  <a:lnTo>
                    <a:pt x="144304" y="136684"/>
                  </a:lnTo>
                  <a:close/>
                </a:path>
              </a:pathLst>
            </a:custGeom>
            <a:solidFill>
              <a:srgbClr val="3333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93">
              <a:extLst>
                <a:ext uri="{FF2B5EF4-FFF2-40B4-BE49-F238E27FC236}">
                  <a16:creationId xmlns:a16="http://schemas.microsoft.com/office/drawing/2014/main" xmlns="" id="{1C6DC410-D796-4544-9527-DB52880C5223}"/>
                </a:ext>
              </a:extLst>
            </p:cNvPr>
            <p:cNvSpPr/>
            <p:nvPr/>
          </p:nvSpPr>
          <p:spPr>
            <a:xfrm>
              <a:off x="10141583" y="4801690"/>
              <a:ext cx="371474" cy="333376"/>
            </a:xfrm>
            <a:custGeom>
              <a:avLst/>
              <a:gdLst>
                <a:gd name="connsiteX0" fmla="*/ 230029 w 371475"/>
                <a:gd name="connsiteY0" fmla="*/ 7144 h 333375"/>
                <a:gd name="connsiteX1" fmla="*/ 226219 w 371475"/>
                <a:gd name="connsiteY1" fmla="*/ 202406 h 333375"/>
                <a:gd name="connsiteX2" fmla="*/ 136684 w 371475"/>
                <a:gd name="connsiteY2" fmla="*/ 201454 h 333375"/>
                <a:gd name="connsiteX3" fmla="*/ 10001 w 371475"/>
                <a:gd name="connsiteY3" fmla="*/ 198596 h 333375"/>
                <a:gd name="connsiteX4" fmla="*/ 7144 w 371475"/>
                <a:gd name="connsiteY4" fmla="*/ 326231 h 333375"/>
                <a:gd name="connsiteX5" fmla="*/ 134779 w 371475"/>
                <a:gd name="connsiteY5" fmla="*/ 329089 h 333375"/>
                <a:gd name="connsiteX6" fmla="*/ 224314 w 371475"/>
                <a:gd name="connsiteY6" fmla="*/ 330041 h 333375"/>
                <a:gd name="connsiteX7" fmla="*/ 361474 w 371475"/>
                <a:gd name="connsiteY7" fmla="*/ 331946 h 333375"/>
                <a:gd name="connsiteX8" fmla="*/ 363379 w 371475"/>
                <a:gd name="connsiteY8" fmla="*/ 204311 h 333375"/>
                <a:gd name="connsiteX9" fmla="*/ 366236 w 371475"/>
                <a:gd name="connsiteY9" fmla="*/ 9049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1475" h="333375">
                  <a:moveTo>
                    <a:pt x="230029" y="7144"/>
                  </a:moveTo>
                  <a:lnTo>
                    <a:pt x="226219" y="202406"/>
                  </a:lnTo>
                  <a:lnTo>
                    <a:pt x="136684" y="201454"/>
                  </a:lnTo>
                  <a:lnTo>
                    <a:pt x="10001" y="198596"/>
                  </a:lnTo>
                  <a:lnTo>
                    <a:pt x="7144" y="326231"/>
                  </a:lnTo>
                  <a:lnTo>
                    <a:pt x="134779" y="329089"/>
                  </a:lnTo>
                  <a:lnTo>
                    <a:pt x="224314" y="330041"/>
                  </a:lnTo>
                  <a:lnTo>
                    <a:pt x="361474" y="331946"/>
                  </a:lnTo>
                  <a:lnTo>
                    <a:pt x="363379" y="204311"/>
                  </a:lnTo>
                  <a:lnTo>
                    <a:pt x="366236" y="9049"/>
                  </a:lnTo>
                  <a:close/>
                </a:path>
              </a:pathLst>
            </a:custGeom>
            <a:solidFill>
              <a:srgbClr val="3333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94">
              <a:extLst>
                <a:ext uri="{FF2B5EF4-FFF2-40B4-BE49-F238E27FC236}">
                  <a16:creationId xmlns:a16="http://schemas.microsoft.com/office/drawing/2014/main" xmlns="" id="{D11F2B99-41B5-4911-9A7A-F095A5D32DFF}"/>
                </a:ext>
              </a:extLst>
            </p:cNvPr>
            <p:cNvSpPr/>
            <p:nvPr/>
          </p:nvSpPr>
          <p:spPr>
            <a:xfrm>
              <a:off x="9065259" y="4584522"/>
              <a:ext cx="361951" cy="142875"/>
            </a:xfrm>
            <a:custGeom>
              <a:avLst/>
              <a:gdLst>
                <a:gd name="connsiteX0" fmla="*/ 225266 w 361950"/>
                <a:gd name="connsiteY0" fmla="*/ 10954 h 142875"/>
                <a:gd name="connsiteX1" fmla="*/ 9049 w 361950"/>
                <a:gd name="connsiteY1" fmla="*/ 7144 h 142875"/>
                <a:gd name="connsiteX2" fmla="*/ 7144 w 361950"/>
                <a:gd name="connsiteY2" fmla="*/ 134779 h 142875"/>
                <a:gd name="connsiteX3" fmla="*/ 223361 w 361950"/>
                <a:gd name="connsiteY3" fmla="*/ 138589 h 142875"/>
                <a:gd name="connsiteX4" fmla="*/ 360521 w 361950"/>
                <a:gd name="connsiteY4" fmla="*/ 140494 h 142875"/>
                <a:gd name="connsiteX5" fmla="*/ 362426 w 361950"/>
                <a:gd name="connsiteY5" fmla="*/ 12859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950" h="142875">
                  <a:moveTo>
                    <a:pt x="225266" y="10954"/>
                  </a:moveTo>
                  <a:lnTo>
                    <a:pt x="9049" y="7144"/>
                  </a:lnTo>
                  <a:lnTo>
                    <a:pt x="7144" y="134779"/>
                  </a:lnTo>
                  <a:lnTo>
                    <a:pt x="223361" y="138589"/>
                  </a:lnTo>
                  <a:lnTo>
                    <a:pt x="360521" y="140494"/>
                  </a:lnTo>
                  <a:lnTo>
                    <a:pt x="362426" y="12859"/>
                  </a:lnTo>
                  <a:close/>
                </a:path>
              </a:pathLst>
            </a:custGeom>
            <a:solidFill>
              <a:srgbClr val="3333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95">
              <a:extLst>
                <a:ext uri="{FF2B5EF4-FFF2-40B4-BE49-F238E27FC236}">
                  <a16:creationId xmlns:a16="http://schemas.microsoft.com/office/drawing/2014/main" xmlns="" id="{159A0E06-0931-40A0-BF17-70B7A48C35BE}"/>
                </a:ext>
              </a:extLst>
            </p:cNvPr>
            <p:cNvSpPr/>
            <p:nvPr/>
          </p:nvSpPr>
          <p:spPr>
            <a:xfrm>
              <a:off x="9498465" y="4591971"/>
              <a:ext cx="142875" cy="142875"/>
            </a:xfrm>
            <a:custGeom>
              <a:avLst/>
              <a:gdLst>
                <a:gd name="connsiteX0" fmla="*/ 9363 w 142875"/>
                <a:gd name="connsiteY0" fmla="*/ 7261 h 142875"/>
                <a:gd name="connsiteX1" fmla="*/ 136985 w 142875"/>
                <a:gd name="connsiteY1" fmla="*/ 9363 h 142875"/>
                <a:gd name="connsiteX2" fmla="*/ 134883 w 142875"/>
                <a:gd name="connsiteY2" fmla="*/ 136985 h 142875"/>
                <a:gd name="connsiteX3" fmla="*/ 7261 w 142875"/>
                <a:gd name="connsiteY3" fmla="*/ 134883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142875">
                  <a:moveTo>
                    <a:pt x="9363" y="7261"/>
                  </a:moveTo>
                  <a:lnTo>
                    <a:pt x="136985" y="9363"/>
                  </a:lnTo>
                  <a:lnTo>
                    <a:pt x="134883" y="136985"/>
                  </a:lnTo>
                  <a:lnTo>
                    <a:pt x="7261" y="134883"/>
                  </a:lnTo>
                  <a:close/>
                </a:path>
              </a:pathLst>
            </a:custGeom>
            <a:solidFill>
              <a:srgbClr val="3333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96">
              <a:extLst>
                <a:ext uri="{FF2B5EF4-FFF2-40B4-BE49-F238E27FC236}">
                  <a16:creationId xmlns:a16="http://schemas.microsoft.com/office/drawing/2014/main" xmlns="" id="{6574BEFB-7436-425D-AFB2-FB6661425EE6}"/>
                </a:ext>
              </a:extLst>
            </p:cNvPr>
            <p:cNvSpPr/>
            <p:nvPr/>
          </p:nvSpPr>
          <p:spPr>
            <a:xfrm>
              <a:off x="9714865" y="4595951"/>
              <a:ext cx="152401" cy="142875"/>
            </a:xfrm>
            <a:custGeom>
              <a:avLst/>
              <a:gdLst>
                <a:gd name="connsiteX0" fmla="*/ 146209 w 152400"/>
                <a:gd name="connsiteY0" fmla="*/ 9049 h 142875"/>
                <a:gd name="connsiteX1" fmla="*/ 9049 w 152400"/>
                <a:gd name="connsiteY1" fmla="*/ 7144 h 142875"/>
                <a:gd name="connsiteX2" fmla="*/ 7144 w 152400"/>
                <a:gd name="connsiteY2" fmla="*/ 133826 h 142875"/>
                <a:gd name="connsiteX3" fmla="*/ 144304 w 152400"/>
                <a:gd name="connsiteY3" fmla="*/ 13668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42875">
                  <a:moveTo>
                    <a:pt x="146209" y="9049"/>
                  </a:moveTo>
                  <a:lnTo>
                    <a:pt x="9049" y="7144"/>
                  </a:lnTo>
                  <a:lnTo>
                    <a:pt x="7144" y="133826"/>
                  </a:lnTo>
                  <a:lnTo>
                    <a:pt x="144304" y="136684"/>
                  </a:lnTo>
                  <a:close/>
                </a:path>
              </a:pathLst>
            </a:custGeom>
            <a:solidFill>
              <a:srgbClr val="3333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97">
              <a:extLst>
                <a:ext uri="{FF2B5EF4-FFF2-40B4-BE49-F238E27FC236}">
                  <a16:creationId xmlns:a16="http://schemas.microsoft.com/office/drawing/2014/main" xmlns="" id="{9FDF4065-AB15-4DD2-ABF0-5448BAC3ADA4}"/>
                </a:ext>
              </a:extLst>
            </p:cNvPr>
            <p:cNvSpPr/>
            <p:nvPr/>
          </p:nvSpPr>
          <p:spPr>
            <a:xfrm>
              <a:off x="9932034" y="4598809"/>
              <a:ext cx="152401" cy="142875"/>
            </a:xfrm>
            <a:custGeom>
              <a:avLst/>
              <a:gdLst>
                <a:gd name="connsiteX0" fmla="*/ 146209 w 152400"/>
                <a:gd name="connsiteY0" fmla="*/ 10001 h 142875"/>
                <a:gd name="connsiteX1" fmla="*/ 9049 w 152400"/>
                <a:gd name="connsiteY1" fmla="*/ 7144 h 142875"/>
                <a:gd name="connsiteX2" fmla="*/ 7144 w 152400"/>
                <a:gd name="connsiteY2" fmla="*/ 134779 h 142875"/>
                <a:gd name="connsiteX3" fmla="*/ 144304 w 152400"/>
                <a:gd name="connsiteY3" fmla="*/ 13668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42875">
                  <a:moveTo>
                    <a:pt x="146209" y="10001"/>
                  </a:moveTo>
                  <a:lnTo>
                    <a:pt x="9049" y="7144"/>
                  </a:lnTo>
                  <a:lnTo>
                    <a:pt x="7144" y="134779"/>
                  </a:lnTo>
                  <a:lnTo>
                    <a:pt x="144304" y="136684"/>
                  </a:lnTo>
                  <a:close/>
                </a:path>
              </a:pathLst>
            </a:custGeom>
            <a:solidFill>
              <a:srgbClr val="3333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98">
              <a:extLst>
                <a:ext uri="{FF2B5EF4-FFF2-40B4-BE49-F238E27FC236}">
                  <a16:creationId xmlns:a16="http://schemas.microsoft.com/office/drawing/2014/main" xmlns="" id="{21DC7477-F3B9-41EC-A428-21E00DA251A9}"/>
                </a:ext>
              </a:extLst>
            </p:cNvPr>
            <p:cNvSpPr/>
            <p:nvPr/>
          </p:nvSpPr>
          <p:spPr>
            <a:xfrm>
              <a:off x="10148250" y="4602618"/>
              <a:ext cx="152401" cy="142875"/>
            </a:xfrm>
            <a:custGeom>
              <a:avLst/>
              <a:gdLst>
                <a:gd name="connsiteX0" fmla="*/ 146209 w 152400"/>
                <a:gd name="connsiteY0" fmla="*/ 9049 h 142875"/>
                <a:gd name="connsiteX1" fmla="*/ 9049 w 152400"/>
                <a:gd name="connsiteY1" fmla="*/ 7144 h 142875"/>
                <a:gd name="connsiteX2" fmla="*/ 7144 w 152400"/>
                <a:gd name="connsiteY2" fmla="*/ 134779 h 142875"/>
                <a:gd name="connsiteX3" fmla="*/ 144304 w 152400"/>
                <a:gd name="connsiteY3" fmla="*/ 13668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42875">
                  <a:moveTo>
                    <a:pt x="146209" y="9049"/>
                  </a:moveTo>
                  <a:lnTo>
                    <a:pt x="9049" y="7144"/>
                  </a:lnTo>
                  <a:lnTo>
                    <a:pt x="7144" y="134779"/>
                  </a:lnTo>
                  <a:lnTo>
                    <a:pt x="144304" y="136684"/>
                  </a:lnTo>
                  <a:close/>
                </a:path>
              </a:pathLst>
            </a:custGeom>
            <a:solidFill>
              <a:srgbClr val="3333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99">
              <a:extLst>
                <a:ext uri="{FF2B5EF4-FFF2-40B4-BE49-F238E27FC236}">
                  <a16:creationId xmlns:a16="http://schemas.microsoft.com/office/drawing/2014/main" xmlns="" id="{D3122331-04EF-4E2C-8AB0-A3E3EEAAADA4}"/>
                </a:ext>
              </a:extLst>
            </p:cNvPr>
            <p:cNvSpPr/>
            <p:nvPr/>
          </p:nvSpPr>
          <p:spPr>
            <a:xfrm>
              <a:off x="10365421" y="4606429"/>
              <a:ext cx="152401" cy="142875"/>
            </a:xfrm>
            <a:custGeom>
              <a:avLst/>
              <a:gdLst>
                <a:gd name="connsiteX0" fmla="*/ 146209 w 152400"/>
                <a:gd name="connsiteY0" fmla="*/ 9049 h 142875"/>
                <a:gd name="connsiteX1" fmla="*/ 9049 w 152400"/>
                <a:gd name="connsiteY1" fmla="*/ 7144 h 142875"/>
                <a:gd name="connsiteX2" fmla="*/ 7144 w 152400"/>
                <a:gd name="connsiteY2" fmla="*/ 134779 h 142875"/>
                <a:gd name="connsiteX3" fmla="*/ 144304 w 152400"/>
                <a:gd name="connsiteY3" fmla="*/ 13668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42875">
                  <a:moveTo>
                    <a:pt x="146209" y="9049"/>
                  </a:moveTo>
                  <a:lnTo>
                    <a:pt x="9049" y="7144"/>
                  </a:lnTo>
                  <a:lnTo>
                    <a:pt x="7144" y="134779"/>
                  </a:lnTo>
                  <a:lnTo>
                    <a:pt x="144304" y="136684"/>
                  </a:lnTo>
                  <a:close/>
                </a:path>
              </a:pathLst>
            </a:custGeom>
            <a:solidFill>
              <a:srgbClr val="3333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100">
              <a:extLst>
                <a:ext uri="{FF2B5EF4-FFF2-40B4-BE49-F238E27FC236}">
                  <a16:creationId xmlns:a16="http://schemas.microsoft.com/office/drawing/2014/main" xmlns="" id="{72712074-DF5E-4199-90BB-EB752EF75AB6}"/>
                </a:ext>
              </a:extLst>
            </p:cNvPr>
            <p:cNvSpPr/>
            <p:nvPr/>
          </p:nvSpPr>
          <p:spPr>
            <a:xfrm>
              <a:off x="10581638" y="4610238"/>
              <a:ext cx="152401" cy="142875"/>
            </a:xfrm>
            <a:custGeom>
              <a:avLst/>
              <a:gdLst>
                <a:gd name="connsiteX0" fmla="*/ 146209 w 152400"/>
                <a:gd name="connsiteY0" fmla="*/ 9049 h 142875"/>
                <a:gd name="connsiteX1" fmla="*/ 9049 w 152400"/>
                <a:gd name="connsiteY1" fmla="*/ 7144 h 142875"/>
                <a:gd name="connsiteX2" fmla="*/ 7144 w 152400"/>
                <a:gd name="connsiteY2" fmla="*/ 133826 h 142875"/>
                <a:gd name="connsiteX3" fmla="*/ 144304 w 152400"/>
                <a:gd name="connsiteY3" fmla="*/ 13668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42875">
                  <a:moveTo>
                    <a:pt x="146209" y="9049"/>
                  </a:moveTo>
                  <a:lnTo>
                    <a:pt x="9049" y="7144"/>
                  </a:lnTo>
                  <a:lnTo>
                    <a:pt x="7144" y="133826"/>
                  </a:lnTo>
                  <a:lnTo>
                    <a:pt x="144304" y="136684"/>
                  </a:lnTo>
                  <a:close/>
                </a:path>
              </a:pathLst>
            </a:custGeom>
            <a:solidFill>
              <a:srgbClr val="3333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101">
              <a:extLst>
                <a:ext uri="{FF2B5EF4-FFF2-40B4-BE49-F238E27FC236}">
                  <a16:creationId xmlns:a16="http://schemas.microsoft.com/office/drawing/2014/main" xmlns="" id="{AD5AE46C-92F5-4A9A-B070-05370EAB4EDD}"/>
                </a:ext>
              </a:extLst>
            </p:cNvPr>
            <p:cNvSpPr/>
            <p:nvPr/>
          </p:nvSpPr>
          <p:spPr>
            <a:xfrm>
              <a:off x="10798809" y="4613097"/>
              <a:ext cx="152401" cy="142875"/>
            </a:xfrm>
            <a:custGeom>
              <a:avLst/>
              <a:gdLst>
                <a:gd name="connsiteX0" fmla="*/ 146209 w 152400"/>
                <a:gd name="connsiteY0" fmla="*/ 10001 h 142875"/>
                <a:gd name="connsiteX1" fmla="*/ 9049 w 152400"/>
                <a:gd name="connsiteY1" fmla="*/ 7144 h 142875"/>
                <a:gd name="connsiteX2" fmla="*/ 7144 w 152400"/>
                <a:gd name="connsiteY2" fmla="*/ 134779 h 142875"/>
                <a:gd name="connsiteX3" fmla="*/ 144304 w 152400"/>
                <a:gd name="connsiteY3" fmla="*/ 13668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42875">
                  <a:moveTo>
                    <a:pt x="146209" y="10001"/>
                  </a:moveTo>
                  <a:lnTo>
                    <a:pt x="9049" y="7144"/>
                  </a:lnTo>
                  <a:lnTo>
                    <a:pt x="7144" y="134779"/>
                  </a:lnTo>
                  <a:lnTo>
                    <a:pt x="144304" y="136684"/>
                  </a:lnTo>
                  <a:close/>
                </a:path>
              </a:pathLst>
            </a:custGeom>
            <a:solidFill>
              <a:srgbClr val="3333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102">
              <a:extLst>
                <a:ext uri="{FF2B5EF4-FFF2-40B4-BE49-F238E27FC236}">
                  <a16:creationId xmlns:a16="http://schemas.microsoft.com/office/drawing/2014/main" xmlns="" id="{9711CDB4-FF3E-45DE-A0DB-E7B762F88E73}"/>
                </a:ext>
              </a:extLst>
            </p:cNvPr>
            <p:cNvSpPr/>
            <p:nvPr/>
          </p:nvSpPr>
          <p:spPr>
            <a:xfrm>
              <a:off x="11015026" y="4616906"/>
              <a:ext cx="152401" cy="142875"/>
            </a:xfrm>
            <a:custGeom>
              <a:avLst/>
              <a:gdLst>
                <a:gd name="connsiteX0" fmla="*/ 146209 w 152400"/>
                <a:gd name="connsiteY0" fmla="*/ 9049 h 142875"/>
                <a:gd name="connsiteX1" fmla="*/ 10001 w 152400"/>
                <a:gd name="connsiteY1" fmla="*/ 7144 h 142875"/>
                <a:gd name="connsiteX2" fmla="*/ 7144 w 152400"/>
                <a:gd name="connsiteY2" fmla="*/ 134779 h 142875"/>
                <a:gd name="connsiteX3" fmla="*/ 144304 w 152400"/>
                <a:gd name="connsiteY3" fmla="*/ 13668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42875">
                  <a:moveTo>
                    <a:pt x="146209" y="9049"/>
                  </a:moveTo>
                  <a:lnTo>
                    <a:pt x="10001" y="7144"/>
                  </a:lnTo>
                  <a:lnTo>
                    <a:pt x="7144" y="134779"/>
                  </a:lnTo>
                  <a:lnTo>
                    <a:pt x="144304" y="136684"/>
                  </a:lnTo>
                  <a:close/>
                </a:path>
              </a:pathLst>
            </a:custGeom>
            <a:solidFill>
              <a:srgbClr val="3333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103">
              <a:extLst>
                <a:ext uri="{FF2B5EF4-FFF2-40B4-BE49-F238E27FC236}">
                  <a16:creationId xmlns:a16="http://schemas.microsoft.com/office/drawing/2014/main" xmlns="" id="{BFD8934F-D14A-4419-A5E4-B856C93DE03C}"/>
                </a:ext>
              </a:extLst>
            </p:cNvPr>
            <p:cNvSpPr/>
            <p:nvPr/>
          </p:nvSpPr>
          <p:spPr>
            <a:xfrm>
              <a:off x="11005500" y="5206503"/>
              <a:ext cx="152401" cy="142875"/>
            </a:xfrm>
            <a:custGeom>
              <a:avLst/>
              <a:gdLst>
                <a:gd name="connsiteX0" fmla="*/ 146209 w 152400"/>
                <a:gd name="connsiteY0" fmla="*/ 9049 h 142875"/>
                <a:gd name="connsiteX1" fmla="*/ 9049 w 152400"/>
                <a:gd name="connsiteY1" fmla="*/ 7144 h 142875"/>
                <a:gd name="connsiteX2" fmla="*/ 7144 w 152400"/>
                <a:gd name="connsiteY2" fmla="*/ 133826 h 142875"/>
                <a:gd name="connsiteX3" fmla="*/ 144304 w 152400"/>
                <a:gd name="connsiteY3" fmla="*/ 13668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42875">
                  <a:moveTo>
                    <a:pt x="146209" y="9049"/>
                  </a:moveTo>
                  <a:lnTo>
                    <a:pt x="9049" y="7144"/>
                  </a:lnTo>
                  <a:lnTo>
                    <a:pt x="7144" y="133826"/>
                  </a:lnTo>
                  <a:lnTo>
                    <a:pt x="144304" y="136684"/>
                  </a:lnTo>
                  <a:close/>
                </a:path>
              </a:pathLst>
            </a:custGeom>
            <a:solidFill>
              <a:srgbClr val="3333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104">
              <a:extLst>
                <a:ext uri="{FF2B5EF4-FFF2-40B4-BE49-F238E27FC236}">
                  <a16:creationId xmlns:a16="http://schemas.microsoft.com/office/drawing/2014/main" xmlns="" id="{C8B7A925-E9F1-4AE1-BBE6-1C04B838594A}"/>
                </a:ext>
              </a:extLst>
            </p:cNvPr>
            <p:cNvSpPr/>
            <p:nvPr/>
          </p:nvSpPr>
          <p:spPr>
            <a:xfrm>
              <a:off x="9068119" y="4389253"/>
              <a:ext cx="152401" cy="142875"/>
            </a:xfrm>
            <a:custGeom>
              <a:avLst/>
              <a:gdLst>
                <a:gd name="connsiteX0" fmla="*/ 146209 w 152400"/>
                <a:gd name="connsiteY0" fmla="*/ 9049 h 142875"/>
                <a:gd name="connsiteX1" fmla="*/ 9049 w 152400"/>
                <a:gd name="connsiteY1" fmla="*/ 7144 h 142875"/>
                <a:gd name="connsiteX2" fmla="*/ 7144 w 152400"/>
                <a:gd name="connsiteY2" fmla="*/ 134779 h 142875"/>
                <a:gd name="connsiteX3" fmla="*/ 144304 w 152400"/>
                <a:gd name="connsiteY3" fmla="*/ 13668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42875">
                  <a:moveTo>
                    <a:pt x="146209" y="9049"/>
                  </a:moveTo>
                  <a:lnTo>
                    <a:pt x="9049" y="7144"/>
                  </a:lnTo>
                  <a:lnTo>
                    <a:pt x="7144" y="134779"/>
                  </a:lnTo>
                  <a:lnTo>
                    <a:pt x="144304" y="136684"/>
                  </a:lnTo>
                  <a:close/>
                </a:path>
              </a:pathLst>
            </a:custGeom>
            <a:solidFill>
              <a:srgbClr val="3333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105">
              <a:extLst>
                <a:ext uri="{FF2B5EF4-FFF2-40B4-BE49-F238E27FC236}">
                  <a16:creationId xmlns:a16="http://schemas.microsoft.com/office/drawing/2014/main" xmlns="" id="{334EF56F-E9EB-408F-B0DD-D9B2D9FD2F93}"/>
                </a:ext>
              </a:extLst>
            </p:cNvPr>
            <p:cNvSpPr/>
            <p:nvPr/>
          </p:nvSpPr>
          <p:spPr>
            <a:xfrm>
              <a:off x="9284334" y="4393090"/>
              <a:ext cx="152401" cy="142876"/>
            </a:xfrm>
            <a:custGeom>
              <a:avLst/>
              <a:gdLst>
                <a:gd name="connsiteX0" fmla="*/ 147161 w 152400"/>
                <a:gd name="connsiteY0" fmla="*/ 9049 h 142875"/>
                <a:gd name="connsiteX1" fmla="*/ 10001 w 152400"/>
                <a:gd name="connsiteY1" fmla="*/ 7144 h 142875"/>
                <a:gd name="connsiteX2" fmla="*/ 7144 w 152400"/>
                <a:gd name="connsiteY2" fmla="*/ 134779 h 142875"/>
                <a:gd name="connsiteX3" fmla="*/ 144304 w 152400"/>
                <a:gd name="connsiteY3" fmla="*/ 13668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42875">
                  <a:moveTo>
                    <a:pt x="147161" y="9049"/>
                  </a:moveTo>
                  <a:lnTo>
                    <a:pt x="10001" y="7144"/>
                  </a:lnTo>
                  <a:lnTo>
                    <a:pt x="7144" y="134779"/>
                  </a:lnTo>
                  <a:lnTo>
                    <a:pt x="144304" y="136684"/>
                  </a:lnTo>
                  <a:close/>
                </a:path>
              </a:pathLst>
            </a:custGeom>
            <a:solidFill>
              <a:srgbClr val="3333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106">
              <a:extLst>
                <a:ext uri="{FF2B5EF4-FFF2-40B4-BE49-F238E27FC236}">
                  <a16:creationId xmlns:a16="http://schemas.microsoft.com/office/drawing/2014/main" xmlns="" id="{C61C1C67-68DD-4B75-BEA3-C23FDF43B285}"/>
                </a:ext>
              </a:extLst>
            </p:cNvPr>
            <p:cNvSpPr/>
            <p:nvPr/>
          </p:nvSpPr>
          <p:spPr>
            <a:xfrm>
              <a:off x="9501501" y="4396881"/>
              <a:ext cx="152401" cy="142875"/>
            </a:xfrm>
            <a:custGeom>
              <a:avLst/>
              <a:gdLst>
                <a:gd name="connsiteX0" fmla="*/ 146209 w 152400"/>
                <a:gd name="connsiteY0" fmla="*/ 9049 h 142875"/>
                <a:gd name="connsiteX1" fmla="*/ 9049 w 152400"/>
                <a:gd name="connsiteY1" fmla="*/ 7144 h 142875"/>
                <a:gd name="connsiteX2" fmla="*/ 7144 w 152400"/>
                <a:gd name="connsiteY2" fmla="*/ 133826 h 142875"/>
                <a:gd name="connsiteX3" fmla="*/ 144304 w 152400"/>
                <a:gd name="connsiteY3" fmla="*/ 13668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42875">
                  <a:moveTo>
                    <a:pt x="146209" y="9049"/>
                  </a:moveTo>
                  <a:lnTo>
                    <a:pt x="9049" y="7144"/>
                  </a:lnTo>
                  <a:lnTo>
                    <a:pt x="7144" y="133826"/>
                  </a:lnTo>
                  <a:lnTo>
                    <a:pt x="144304" y="136684"/>
                  </a:lnTo>
                  <a:close/>
                </a:path>
              </a:pathLst>
            </a:custGeom>
            <a:solidFill>
              <a:srgbClr val="3333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107">
              <a:extLst>
                <a:ext uri="{FF2B5EF4-FFF2-40B4-BE49-F238E27FC236}">
                  <a16:creationId xmlns:a16="http://schemas.microsoft.com/office/drawing/2014/main" xmlns="" id="{9425874C-8DA2-46C6-8BA3-7FC42D812384}"/>
                </a:ext>
              </a:extLst>
            </p:cNvPr>
            <p:cNvSpPr/>
            <p:nvPr/>
          </p:nvSpPr>
          <p:spPr>
            <a:xfrm>
              <a:off x="9718678" y="4399719"/>
              <a:ext cx="152401" cy="142875"/>
            </a:xfrm>
            <a:custGeom>
              <a:avLst/>
              <a:gdLst>
                <a:gd name="connsiteX0" fmla="*/ 146209 w 152400"/>
                <a:gd name="connsiteY0" fmla="*/ 10001 h 142875"/>
                <a:gd name="connsiteX1" fmla="*/ 9049 w 152400"/>
                <a:gd name="connsiteY1" fmla="*/ 7144 h 142875"/>
                <a:gd name="connsiteX2" fmla="*/ 7144 w 152400"/>
                <a:gd name="connsiteY2" fmla="*/ 134779 h 142875"/>
                <a:gd name="connsiteX3" fmla="*/ 143351 w 152400"/>
                <a:gd name="connsiteY3" fmla="*/ 13668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42875">
                  <a:moveTo>
                    <a:pt x="146209" y="10001"/>
                  </a:moveTo>
                  <a:lnTo>
                    <a:pt x="9049" y="7144"/>
                  </a:lnTo>
                  <a:lnTo>
                    <a:pt x="7144" y="134779"/>
                  </a:lnTo>
                  <a:lnTo>
                    <a:pt x="143351" y="136684"/>
                  </a:lnTo>
                  <a:close/>
                </a:path>
              </a:pathLst>
            </a:custGeom>
            <a:solidFill>
              <a:srgbClr val="3333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108">
              <a:extLst>
                <a:ext uri="{FF2B5EF4-FFF2-40B4-BE49-F238E27FC236}">
                  <a16:creationId xmlns:a16="http://schemas.microsoft.com/office/drawing/2014/main" xmlns="" id="{5D2AC62D-E41D-4A59-842F-078622547EBB}"/>
                </a:ext>
              </a:extLst>
            </p:cNvPr>
            <p:cNvSpPr/>
            <p:nvPr/>
          </p:nvSpPr>
          <p:spPr>
            <a:xfrm>
              <a:off x="9934897" y="4403524"/>
              <a:ext cx="152401" cy="142875"/>
            </a:xfrm>
            <a:custGeom>
              <a:avLst/>
              <a:gdLst>
                <a:gd name="connsiteX0" fmla="*/ 146209 w 152400"/>
                <a:gd name="connsiteY0" fmla="*/ 9049 h 142875"/>
                <a:gd name="connsiteX1" fmla="*/ 9049 w 152400"/>
                <a:gd name="connsiteY1" fmla="*/ 7144 h 142875"/>
                <a:gd name="connsiteX2" fmla="*/ 7144 w 152400"/>
                <a:gd name="connsiteY2" fmla="*/ 134779 h 142875"/>
                <a:gd name="connsiteX3" fmla="*/ 144304 w 152400"/>
                <a:gd name="connsiteY3" fmla="*/ 13668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42875">
                  <a:moveTo>
                    <a:pt x="146209" y="9049"/>
                  </a:moveTo>
                  <a:lnTo>
                    <a:pt x="9049" y="7144"/>
                  </a:lnTo>
                  <a:lnTo>
                    <a:pt x="7144" y="134779"/>
                  </a:lnTo>
                  <a:lnTo>
                    <a:pt x="144304" y="136684"/>
                  </a:lnTo>
                  <a:close/>
                </a:path>
              </a:pathLst>
            </a:custGeom>
            <a:solidFill>
              <a:srgbClr val="3333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109">
              <a:extLst>
                <a:ext uri="{FF2B5EF4-FFF2-40B4-BE49-F238E27FC236}">
                  <a16:creationId xmlns:a16="http://schemas.microsoft.com/office/drawing/2014/main" xmlns="" id="{86509DB5-0A20-4EC5-9C01-81090F80C705}"/>
                </a:ext>
              </a:extLst>
            </p:cNvPr>
            <p:cNvSpPr/>
            <p:nvPr/>
          </p:nvSpPr>
          <p:spPr>
            <a:xfrm>
              <a:off x="10152067" y="4407357"/>
              <a:ext cx="152401" cy="142875"/>
            </a:xfrm>
            <a:custGeom>
              <a:avLst/>
              <a:gdLst>
                <a:gd name="connsiteX0" fmla="*/ 146209 w 152400"/>
                <a:gd name="connsiteY0" fmla="*/ 9049 h 142875"/>
                <a:gd name="connsiteX1" fmla="*/ 9049 w 152400"/>
                <a:gd name="connsiteY1" fmla="*/ 7144 h 142875"/>
                <a:gd name="connsiteX2" fmla="*/ 7144 w 152400"/>
                <a:gd name="connsiteY2" fmla="*/ 134779 h 142875"/>
                <a:gd name="connsiteX3" fmla="*/ 143351 w 152400"/>
                <a:gd name="connsiteY3" fmla="*/ 13668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42875">
                  <a:moveTo>
                    <a:pt x="146209" y="9049"/>
                  </a:moveTo>
                  <a:lnTo>
                    <a:pt x="9049" y="7144"/>
                  </a:lnTo>
                  <a:lnTo>
                    <a:pt x="7144" y="134779"/>
                  </a:lnTo>
                  <a:lnTo>
                    <a:pt x="143351" y="136684"/>
                  </a:lnTo>
                  <a:close/>
                </a:path>
              </a:pathLst>
            </a:custGeom>
            <a:solidFill>
              <a:srgbClr val="3333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110">
              <a:extLst>
                <a:ext uri="{FF2B5EF4-FFF2-40B4-BE49-F238E27FC236}">
                  <a16:creationId xmlns:a16="http://schemas.microsoft.com/office/drawing/2014/main" xmlns="" id="{153A4326-E382-46C3-9383-B967168804D2}"/>
                </a:ext>
              </a:extLst>
            </p:cNvPr>
            <p:cNvSpPr/>
            <p:nvPr/>
          </p:nvSpPr>
          <p:spPr>
            <a:xfrm>
              <a:off x="10368285" y="4411146"/>
              <a:ext cx="152401" cy="142875"/>
            </a:xfrm>
            <a:custGeom>
              <a:avLst/>
              <a:gdLst>
                <a:gd name="connsiteX0" fmla="*/ 146209 w 152400"/>
                <a:gd name="connsiteY0" fmla="*/ 9049 h 142875"/>
                <a:gd name="connsiteX1" fmla="*/ 9049 w 152400"/>
                <a:gd name="connsiteY1" fmla="*/ 7144 h 142875"/>
                <a:gd name="connsiteX2" fmla="*/ 7144 w 152400"/>
                <a:gd name="connsiteY2" fmla="*/ 133826 h 142875"/>
                <a:gd name="connsiteX3" fmla="*/ 144304 w 152400"/>
                <a:gd name="connsiteY3" fmla="*/ 13668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42875">
                  <a:moveTo>
                    <a:pt x="146209" y="9049"/>
                  </a:moveTo>
                  <a:lnTo>
                    <a:pt x="9049" y="7144"/>
                  </a:lnTo>
                  <a:lnTo>
                    <a:pt x="7144" y="133826"/>
                  </a:lnTo>
                  <a:lnTo>
                    <a:pt x="144304" y="136684"/>
                  </a:lnTo>
                  <a:close/>
                </a:path>
              </a:pathLst>
            </a:custGeom>
            <a:solidFill>
              <a:srgbClr val="3333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111">
              <a:extLst>
                <a:ext uri="{FF2B5EF4-FFF2-40B4-BE49-F238E27FC236}">
                  <a16:creationId xmlns:a16="http://schemas.microsoft.com/office/drawing/2014/main" xmlns="" id="{B460AF92-190F-459A-BAC4-5185E1C77C0E}"/>
                </a:ext>
              </a:extLst>
            </p:cNvPr>
            <p:cNvSpPr/>
            <p:nvPr/>
          </p:nvSpPr>
          <p:spPr>
            <a:xfrm>
              <a:off x="10585472" y="4414031"/>
              <a:ext cx="152401" cy="142876"/>
            </a:xfrm>
            <a:custGeom>
              <a:avLst/>
              <a:gdLst>
                <a:gd name="connsiteX0" fmla="*/ 146209 w 152400"/>
                <a:gd name="connsiteY0" fmla="*/ 10001 h 142875"/>
                <a:gd name="connsiteX1" fmla="*/ 9049 w 152400"/>
                <a:gd name="connsiteY1" fmla="*/ 7144 h 142875"/>
                <a:gd name="connsiteX2" fmla="*/ 7144 w 152400"/>
                <a:gd name="connsiteY2" fmla="*/ 134779 h 142875"/>
                <a:gd name="connsiteX3" fmla="*/ 143351 w 152400"/>
                <a:gd name="connsiteY3" fmla="*/ 13668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42875">
                  <a:moveTo>
                    <a:pt x="146209" y="10001"/>
                  </a:moveTo>
                  <a:lnTo>
                    <a:pt x="9049" y="7144"/>
                  </a:lnTo>
                  <a:lnTo>
                    <a:pt x="7144" y="134779"/>
                  </a:lnTo>
                  <a:lnTo>
                    <a:pt x="143351" y="136684"/>
                  </a:lnTo>
                  <a:close/>
                </a:path>
              </a:pathLst>
            </a:custGeom>
            <a:solidFill>
              <a:srgbClr val="3333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112">
              <a:extLst>
                <a:ext uri="{FF2B5EF4-FFF2-40B4-BE49-F238E27FC236}">
                  <a16:creationId xmlns:a16="http://schemas.microsoft.com/office/drawing/2014/main" xmlns="" id="{ED96BFEB-7AE7-4CDE-AE94-C67D9B677440}"/>
                </a:ext>
              </a:extLst>
            </p:cNvPr>
            <p:cNvSpPr/>
            <p:nvPr/>
          </p:nvSpPr>
          <p:spPr>
            <a:xfrm>
              <a:off x="10801673" y="4417822"/>
              <a:ext cx="152401" cy="142875"/>
            </a:xfrm>
            <a:custGeom>
              <a:avLst/>
              <a:gdLst>
                <a:gd name="connsiteX0" fmla="*/ 146209 w 152400"/>
                <a:gd name="connsiteY0" fmla="*/ 9049 h 142875"/>
                <a:gd name="connsiteX1" fmla="*/ 9049 w 152400"/>
                <a:gd name="connsiteY1" fmla="*/ 7144 h 142875"/>
                <a:gd name="connsiteX2" fmla="*/ 7144 w 152400"/>
                <a:gd name="connsiteY2" fmla="*/ 134779 h 142875"/>
                <a:gd name="connsiteX3" fmla="*/ 144304 w 152400"/>
                <a:gd name="connsiteY3" fmla="*/ 13668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42875">
                  <a:moveTo>
                    <a:pt x="146209" y="9049"/>
                  </a:moveTo>
                  <a:lnTo>
                    <a:pt x="9049" y="7144"/>
                  </a:lnTo>
                  <a:lnTo>
                    <a:pt x="7144" y="134779"/>
                  </a:lnTo>
                  <a:lnTo>
                    <a:pt x="144304" y="136684"/>
                  </a:lnTo>
                  <a:close/>
                </a:path>
              </a:pathLst>
            </a:custGeom>
            <a:solidFill>
              <a:srgbClr val="3333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113">
              <a:extLst>
                <a:ext uri="{FF2B5EF4-FFF2-40B4-BE49-F238E27FC236}">
                  <a16:creationId xmlns:a16="http://schemas.microsoft.com/office/drawing/2014/main" xmlns="" id="{595F1A92-3A5B-4FE4-9588-62ABEF2B5AE0}"/>
                </a:ext>
              </a:extLst>
            </p:cNvPr>
            <p:cNvSpPr/>
            <p:nvPr/>
          </p:nvSpPr>
          <p:spPr>
            <a:xfrm>
              <a:off x="11018838" y="4421635"/>
              <a:ext cx="152401" cy="142875"/>
            </a:xfrm>
            <a:custGeom>
              <a:avLst/>
              <a:gdLst>
                <a:gd name="connsiteX0" fmla="*/ 146209 w 152400"/>
                <a:gd name="connsiteY0" fmla="*/ 9049 h 142875"/>
                <a:gd name="connsiteX1" fmla="*/ 9049 w 152400"/>
                <a:gd name="connsiteY1" fmla="*/ 7144 h 142875"/>
                <a:gd name="connsiteX2" fmla="*/ 7144 w 152400"/>
                <a:gd name="connsiteY2" fmla="*/ 134779 h 142875"/>
                <a:gd name="connsiteX3" fmla="*/ 144304 w 152400"/>
                <a:gd name="connsiteY3" fmla="*/ 13668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42875">
                  <a:moveTo>
                    <a:pt x="146209" y="9049"/>
                  </a:moveTo>
                  <a:lnTo>
                    <a:pt x="9049" y="7144"/>
                  </a:lnTo>
                  <a:lnTo>
                    <a:pt x="7144" y="134779"/>
                  </a:lnTo>
                  <a:lnTo>
                    <a:pt x="144304" y="136684"/>
                  </a:lnTo>
                  <a:close/>
                </a:path>
              </a:pathLst>
            </a:custGeom>
            <a:solidFill>
              <a:srgbClr val="3333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164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663" y="-134471"/>
            <a:ext cx="3975121" cy="7146954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-11417" y="0"/>
            <a:ext cx="840808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4D4B9BF8-238A-446D-90D5-29C163B4B9F0}"/>
              </a:ext>
            </a:extLst>
          </p:cNvPr>
          <p:cNvSpPr>
            <a:spLocks noChangeAspect="1"/>
          </p:cNvSpPr>
          <p:nvPr/>
        </p:nvSpPr>
        <p:spPr>
          <a:xfrm rot="18900000">
            <a:off x="4177604" y="1510604"/>
            <a:ext cx="3836792" cy="3836792"/>
          </a:xfrm>
          <a:prstGeom prst="roundRect">
            <a:avLst>
              <a:gd name="adj" fmla="val 622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upo 6"/>
          <p:cNvGrpSpPr/>
          <p:nvPr/>
        </p:nvGrpSpPr>
        <p:grpSpPr>
          <a:xfrm>
            <a:off x="3058846" y="1510604"/>
            <a:ext cx="6074180" cy="4288012"/>
            <a:chOff x="3058846" y="1510604"/>
            <a:chExt cx="6074180" cy="4288012"/>
          </a:xfrm>
        </p:grpSpPr>
        <p:sp>
          <p:nvSpPr>
            <p:cNvPr id="8" name="Rectangle: Rounded Corners 33">
              <a:extLst>
                <a:ext uri="{FF2B5EF4-FFF2-40B4-BE49-F238E27FC236}">
                  <a16:creationId xmlns="" xmlns:a16="http://schemas.microsoft.com/office/drawing/2014/main" id="{4D4B9BF8-238A-446D-90D5-29C163B4B9F0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4177604" y="1510604"/>
              <a:ext cx="3836792" cy="3836792"/>
            </a:xfrm>
            <a:prstGeom prst="roundRect">
              <a:avLst>
                <a:gd name="adj" fmla="val 622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rapezoid 18">
              <a:extLst>
                <a:ext uri="{FF2B5EF4-FFF2-40B4-BE49-F238E27FC236}">
                  <a16:creationId xmlns="" xmlns:a16="http://schemas.microsoft.com/office/drawing/2014/main" id="{764A0E90-AA10-4F04-B55B-D16094DEB6BA}"/>
                </a:ext>
              </a:extLst>
            </p:cNvPr>
            <p:cNvSpPr/>
            <p:nvPr/>
          </p:nvSpPr>
          <p:spPr>
            <a:xfrm rot="10800000">
              <a:off x="4505929" y="2029216"/>
              <a:ext cx="3188286" cy="1764186"/>
            </a:xfrm>
            <a:custGeom>
              <a:avLst/>
              <a:gdLst/>
              <a:ahLst/>
              <a:cxnLst/>
              <a:rect l="l" t="t" r="r" b="b"/>
              <a:pathLst>
                <a:path w="2513902" h="1391026">
                  <a:moveTo>
                    <a:pt x="1390337" y="97116"/>
                  </a:moveTo>
                  <a:lnTo>
                    <a:pt x="1390337" y="72919"/>
                  </a:lnTo>
                  <a:lnTo>
                    <a:pt x="1123565" y="72919"/>
                  </a:lnTo>
                  <a:lnTo>
                    <a:pt x="1123565" y="97116"/>
                  </a:lnTo>
                  <a:close/>
                  <a:moveTo>
                    <a:pt x="2178715" y="1323989"/>
                  </a:moveTo>
                  <a:lnTo>
                    <a:pt x="2178715" y="217871"/>
                  </a:lnTo>
                  <a:lnTo>
                    <a:pt x="335187" y="217871"/>
                  </a:lnTo>
                  <a:lnTo>
                    <a:pt x="335187" y="1323989"/>
                  </a:lnTo>
                  <a:close/>
                  <a:moveTo>
                    <a:pt x="2190205" y="1391026"/>
                  </a:moveTo>
                  <a:lnTo>
                    <a:pt x="323696" y="1391026"/>
                  </a:lnTo>
                  <a:cubicBezTo>
                    <a:pt x="293019" y="1391026"/>
                    <a:pt x="268149" y="1366157"/>
                    <a:pt x="268149" y="1335479"/>
                  </a:cubicBezTo>
                  <a:lnTo>
                    <a:pt x="268149" y="117315"/>
                  </a:lnTo>
                  <a:lnTo>
                    <a:pt x="0" y="117315"/>
                  </a:lnTo>
                  <a:lnTo>
                    <a:pt x="0" y="50278"/>
                  </a:lnTo>
                  <a:lnTo>
                    <a:pt x="65286" y="0"/>
                  </a:lnTo>
                  <a:lnTo>
                    <a:pt x="2448616" y="0"/>
                  </a:lnTo>
                  <a:lnTo>
                    <a:pt x="2513902" y="50278"/>
                  </a:lnTo>
                  <a:lnTo>
                    <a:pt x="2513902" y="117315"/>
                  </a:lnTo>
                  <a:lnTo>
                    <a:pt x="2245752" y="117315"/>
                  </a:lnTo>
                  <a:lnTo>
                    <a:pt x="2245752" y="1335479"/>
                  </a:lnTo>
                  <a:cubicBezTo>
                    <a:pt x="2245752" y="1366157"/>
                    <a:pt x="2220883" y="1391026"/>
                    <a:pt x="2190205" y="139102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Freeform: Shape 35">
              <a:extLst>
                <a:ext uri="{FF2B5EF4-FFF2-40B4-BE49-F238E27FC236}">
                  <a16:creationId xmlns="" xmlns:a16="http://schemas.microsoft.com/office/drawing/2014/main" id="{67F73F88-792E-4C1E-AC87-14A70BA07B8C}"/>
                </a:ext>
              </a:extLst>
            </p:cNvPr>
            <p:cNvSpPr/>
            <p:nvPr/>
          </p:nvSpPr>
          <p:spPr>
            <a:xfrm>
              <a:off x="5313858" y="2370647"/>
              <a:ext cx="318603" cy="955805"/>
            </a:xfrm>
            <a:custGeom>
              <a:avLst/>
              <a:gdLst>
                <a:gd name="connsiteX0" fmla="*/ 332445 w 461376"/>
                <a:gd name="connsiteY0" fmla="*/ 1024880 h 1384128"/>
                <a:gd name="connsiteX1" fmla="*/ 332445 w 461376"/>
                <a:gd name="connsiteY1" fmla="*/ 352040 h 1384128"/>
                <a:gd name="connsiteX2" fmla="*/ 380505 w 461376"/>
                <a:gd name="connsiteY2" fmla="*/ 323204 h 1384128"/>
                <a:gd name="connsiteX3" fmla="*/ 438177 w 461376"/>
                <a:gd name="connsiteY3" fmla="*/ 196325 h 1384128"/>
                <a:gd name="connsiteX4" fmla="*/ 428565 w 461376"/>
                <a:gd name="connsiteY4" fmla="*/ 142498 h 1384128"/>
                <a:gd name="connsiteX5" fmla="*/ 338212 w 461376"/>
                <a:gd name="connsiteY5" fmla="*/ 29076 h 1384128"/>
                <a:gd name="connsiteX6" fmla="*/ 313221 w 461376"/>
                <a:gd name="connsiteY6" fmla="*/ 54068 h 1384128"/>
                <a:gd name="connsiteX7" fmla="*/ 313221 w 461376"/>
                <a:gd name="connsiteY7" fmla="*/ 204015 h 1384128"/>
                <a:gd name="connsiteX8" fmla="*/ 276696 w 461376"/>
                <a:gd name="connsiteY8" fmla="*/ 240540 h 1384128"/>
                <a:gd name="connsiteX9" fmla="*/ 192110 w 461376"/>
                <a:gd name="connsiteY9" fmla="*/ 240540 h 1384128"/>
                <a:gd name="connsiteX10" fmla="*/ 155584 w 461376"/>
                <a:gd name="connsiteY10" fmla="*/ 204015 h 1384128"/>
                <a:gd name="connsiteX11" fmla="*/ 155584 w 461376"/>
                <a:gd name="connsiteY11" fmla="*/ 54068 h 1384128"/>
                <a:gd name="connsiteX12" fmla="*/ 130593 w 461376"/>
                <a:gd name="connsiteY12" fmla="*/ 29076 h 1384128"/>
                <a:gd name="connsiteX13" fmla="*/ 40240 w 461376"/>
                <a:gd name="connsiteY13" fmla="*/ 142498 h 1384128"/>
                <a:gd name="connsiteX14" fmla="*/ 30628 w 461376"/>
                <a:gd name="connsiteY14" fmla="*/ 196325 h 1384128"/>
                <a:gd name="connsiteX15" fmla="*/ 88300 w 461376"/>
                <a:gd name="connsiteY15" fmla="*/ 323204 h 1384128"/>
                <a:gd name="connsiteX16" fmla="*/ 136360 w 461376"/>
                <a:gd name="connsiteY16" fmla="*/ 352040 h 1384128"/>
                <a:gd name="connsiteX17" fmla="*/ 136360 w 461376"/>
                <a:gd name="connsiteY17" fmla="*/ 1022957 h 1384128"/>
                <a:gd name="connsiteX18" fmla="*/ 51775 w 461376"/>
                <a:gd name="connsiteY18" fmla="*/ 1174827 h 1384128"/>
                <a:gd name="connsiteX19" fmla="*/ 232480 w 461376"/>
                <a:gd name="connsiteY19" fmla="*/ 1355533 h 1384128"/>
                <a:gd name="connsiteX20" fmla="*/ 413186 w 461376"/>
                <a:gd name="connsiteY20" fmla="*/ 1174827 h 1384128"/>
                <a:gd name="connsiteX21" fmla="*/ 332445 w 461376"/>
                <a:gd name="connsiteY21" fmla="*/ 1024880 h 1384128"/>
                <a:gd name="connsiteX22" fmla="*/ 288230 w 461376"/>
                <a:gd name="connsiteY22" fmla="*/ 1269025 h 1384128"/>
                <a:gd name="connsiteX23" fmla="*/ 182498 w 461376"/>
                <a:gd name="connsiteY23" fmla="*/ 1269025 h 1384128"/>
                <a:gd name="connsiteX24" fmla="*/ 128671 w 461376"/>
                <a:gd name="connsiteY24" fmla="*/ 1176749 h 1384128"/>
                <a:gd name="connsiteX25" fmla="*/ 182498 w 461376"/>
                <a:gd name="connsiteY25" fmla="*/ 1084474 h 1384128"/>
                <a:gd name="connsiteX26" fmla="*/ 288230 w 461376"/>
                <a:gd name="connsiteY26" fmla="*/ 1084474 h 1384128"/>
                <a:gd name="connsiteX27" fmla="*/ 342057 w 461376"/>
                <a:gd name="connsiteY27" fmla="*/ 1176749 h 1384128"/>
                <a:gd name="connsiteX28" fmla="*/ 288230 w 461376"/>
                <a:gd name="connsiteY28" fmla="*/ 1269025 h 1384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1376" h="1384128">
                  <a:moveTo>
                    <a:pt x="332445" y="1024880"/>
                  </a:moveTo>
                  <a:lnTo>
                    <a:pt x="332445" y="352040"/>
                  </a:lnTo>
                  <a:lnTo>
                    <a:pt x="380505" y="323204"/>
                  </a:lnTo>
                  <a:cubicBezTo>
                    <a:pt x="424720" y="296290"/>
                    <a:pt x="445867" y="246308"/>
                    <a:pt x="438177" y="196325"/>
                  </a:cubicBezTo>
                  <a:lnTo>
                    <a:pt x="428565" y="142498"/>
                  </a:lnTo>
                  <a:cubicBezTo>
                    <a:pt x="420876" y="98283"/>
                    <a:pt x="382428" y="29076"/>
                    <a:pt x="338212" y="29076"/>
                  </a:cubicBezTo>
                  <a:cubicBezTo>
                    <a:pt x="324756" y="29076"/>
                    <a:pt x="313221" y="40611"/>
                    <a:pt x="313221" y="54068"/>
                  </a:cubicBezTo>
                  <a:lnTo>
                    <a:pt x="313221" y="204015"/>
                  </a:lnTo>
                  <a:cubicBezTo>
                    <a:pt x="313221" y="223239"/>
                    <a:pt x="297842" y="240540"/>
                    <a:pt x="276696" y="240540"/>
                  </a:cubicBezTo>
                  <a:lnTo>
                    <a:pt x="192110" y="240540"/>
                  </a:lnTo>
                  <a:cubicBezTo>
                    <a:pt x="172886" y="240540"/>
                    <a:pt x="155584" y="225161"/>
                    <a:pt x="155584" y="204015"/>
                  </a:cubicBezTo>
                  <a:lnTo>
                    <a:pt x="155584" y="54068"/>
                  </a:lnTo>
                  <a:cubicBezTo>
                    <a:pt x="155584" y="40611"/>
                    <a:pt x="144050" y="29076"/>
                    <a:pt x="130593" y="29076"/>
                  </a:cubicBezTo>
                  <a:cubicBezTo>
                    <a:pt x="86378" y="29076"/>
                    <a:pt x="47930" y="100205"/>
                    <a:pt x="40240" y="142498"/>
                  </a:cubicBezTo>
                  <a:lnTo>
                    <a:pt x="30628" y="196325"/>
                  </a:lnTo>
                  <a:cubicBezTo>
                    <a:pt x="22939" y="246308"/>
                    <a:pt x="44085" y="296290"/>
                    <a:pt x="88300" y="323204"/>
                  </a:cubicBezTo>
                  <a:lnTo>
                    <a:pt x="136360" y="352040"/>
                  </a:lnTo>
                  <a:lnTo>
                    <a:pt x="136360" y="1022957"/>
                  </a:lnTo>
                  <a:cubicBezTo>
                    <a:pt x="86378" y="1055638"/>
                    <a:pt x="51775" y="1111388"/>
                    <a:pt x="51775" y="1174827"/>
                  </a:cubicBezTo>
                  <a:cubicBezTo>
                    <a:pt x="51775" y="1274792"/>
                    <a:pt x="132516" y="1355533"/>
                    <a:pt x="232480" y="1355533"/>
                  </a:cubicBezTo>
                  <a:cubicBezTo>
                    <a:pt x="332445" y="1355533"/>
                    <a:pt x="413186" y="1274792"/>
                    <a:pt x="413186" y="1174827"/>
                  </a:cubicBezTo>
                  <a:cubicBezTo>
                    <a:pt x="415108" y="1113310"/>
                    <a:pt x="382428" y="1055638"/>
                    <a:pt x="332445" y="1024880"/>
                  </a:cubicBezTo>
                  <a:close/>
                  <a:moveTo>
                    <a:pt x="288230" y="1269025"/>
                  </a:moveTo>
                  <a:lnTo>
                    <a:pt x="182498" y="1269025"/>
                  </a:lnTo>
                  <a:lnTo>
                    <a:pt x="128671" y="1176749"/>
                  </a:lnTo>
                  <a:lnTo>
                    <a:pt x="182498" y="1084474"/>
                  </a:lnTo>
                  <a:lnTo>
                    <a:pt x="288230" y="1084474"/>
                  </a:lnTo>
                  <a:lnTo>
                    <a:pt x="342057" y="1176749"/>
                  </a:lnTo>
                  <a:lnTo>
                    <a:pt x="288230" y="1269025"/>
                  </a:lnTo>
                  <a:close/>
                </a:path>
              </a:pathLst>
            </a:custGeom>
            <a:solidFill>
              <a:schemeClr val="bg1"/>
            </a:solidFill>
            <a:ln w="19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43">
              <a:extLst>
                <a:ext uri="{FF2B5EF4-FFF2-40B4-BE49-F238E27FC236}">
                  <a16:creationId xmlns="" xmlns:a16="http://schemas.microsoft.com/office/drawing/2014/main" id="{6BDDBDBF-E66C-4E30-A942-5A40B003A332}"/>
                </a:ext>
              </a:extLst>
            </p:cNvPr>
            <p:cNvSpPr/>
            <p:nvPr/>
          </p:nvSpPr>
          <p:spPr>
            <a:xfrm>
              <a:off x="6117495" y="2553561"/>
              <a:ext cx="322117" cy="327904"/>
            </a:xfrm>
            <a:custGeom>
              <a:avLst/>
              <a:gdLst>
                <a:gd name="connsiteX0" fmla="*/ 879664 w 1723364"/>
                <a:gd name="connsiteY0" fmla="*/ 267 h 1754322"/>
                <a:gd name="connsiteX1" fmla="*/ 964801 w 1723364"/>
                <a:gd name="connsiteY1" fmla="*/ 5943 h 1754322"/>
                <a:gd name="connsiteX2" fmla="*/ 979248 w 1723364"/>
                <a:gd name="connsiteY2" fmla="*/ 18843 h 1754322"/>
                <a:gd name="connsiteX3" fmla="*/ 977700 w 1723364"/>
                <a:gd name="connsiteY3" fmla="*/ 158673 h 1754322"/>
                <a:gd name="connsiteX4" fmla="*/ 968928 w 1723364"/>
                <a:gd name="connsiteY4" fmla="*/ 213366 h 1754322"/>
                <a:gd name="connsiteX5" fmla="*/ 979764 w 1723364"/>
                <a:gd name="connsiteY5" fmla="*/ 229877 h 1754322"/>
                <a:gd name="connsiteX6" fmla="*/ 1149520 w 1723364"/>
                <a:gd name="connsiteY6" fmla="*/ 285087 h 1754322"/>
                <a:gd name="connsiteX7" fmla="*/ 1166548 w 1723364"/>
                <a:gd name="connsiteY7" fmla="*/ 278379 h 1754322"/>
                <a:gd name="connsiteX8" fmla="*/ 1210406 w 1723364"/>
                <a:gd name="connsiteY8" fmla="*/ 190663 h 1754322"/>
                <a:gd name="connsiteX9" fmla="*/ 1263035 w 1723364"/>
                <a:gd name="connsiteY9" fmla="*/ 123070 h 1754322"/>
                <a:gd name="connsiteX10" fmla="*/ 1304314 w 1723364"/>
                <a:gd name="connsiteY10" fmla="*/ 119458 h 1754322"/>
                <a:gd name="connsiteX11" fmla="*/ 1458075 w 1723364"/>
                <a:gd name="connsiteY11" fmla="*/ 231941 h 1754322"/>
                <a:gd name="connsiteX12" fmla="*/ 1462203 w 1723364"/>
                <a:gd name="connsiteY12" fmla="*/ 251549 h 1754322"/>
                <a:gd name="connsiteX13" fmla="*/ 1461171 w 1723364"/>
                <a:gd name="connsiteY13" fmla="*/ 254128 h 1754322"/>
                <a:gd name="connsiteX14" fmla="*/ 1396158 w 1723364"/>
                <a:gd name="connsiteY14" fmla="*/ 347004 h 1754322"/>
                <a:gd name="connsiteX15" fmla="*/ 1337336 w 1723364"/>
                <a:gd name="connsiteY15" fmla="*/ 404794 h 1754322"/>
                <a:gd name="connsiteX16" fmla="*/ 1336304 w 1723364"/>
                <a:gd name="connsiteY16" fmla="*/ 419757 h 1754322"/>
                <a:gd name="connsiteX17" fmla="*/ 1369327 w 1723364"/>
                <a:gd name="connsiteY17" fmla="*/ 457939 h 1754322"/>
                <a:gd name="connsiteX18" fmla="*/ 1442596 w 1723364"/>
                <a:gd name="connsiteY18" fmla="*/ 565263 h 1754322"/>
                <a:gd name="connsiteX19" fmla="*/ 1462719 w 1723364"/>
                <a:gd name="connsiteY19" fmla="*/ 570938 h 1754322"/>
                <a:gd name="connsiteX20" fmla="*/ 1573138 w 1723364"/>
                <a:gd name="connsiteY20" fmla="*/ 514697 h 1754322"/>
                <a:gd name="connsiteX21" fmla="*/ 1650018 w 1723364"/>
                <a:gd name="connsiteY21" fmla="*/ 501281 h 1754322"/>
                <a:gd name="connsiteX22" fmla="*/ 1659822 w 1723364"/>
                <a:gd name="connsiteY22" fmla="*/ 509537 h 1754322"/>
                <a:gd name="connsiteX23" fmla="*/ 1724835 w 1723364"/>
                <a:gd name="connsiteY23" fmla="*/ 709220 h 1754322"/>
                <a:gd name="connsiteX24" fmla="*/ 1717611 w 1723364"/>
                <a:gd name="connsiteY24" fmla="*/ 723668 h 1754322"/>
                <a:gd name="connsiteX25" fmla="*/ 1671173 w 1723364"/>
                <a:gd name="connsiteY25" fmla="*/ 748950 h 1754322"/>
                <a:gd name="connsiteX26" fmla="*/ 1618544 w 1723364"/>
                <a:gd name="connsiteY26" fmla="*/ 760302 h 1754322"/>
                <a:gd name="connsiteX27" fmla="*/ 1529280 w 1723364"/>
                <a:gd name="connsiteY27" fmla="*/ 774234 h 1754322"/>
                <a:gd name="connsiteX28" fmla="*/ 1515349 w 1723364"/>
                <a:gd name="connsiteY28" fmla="*/ 791777 h 1754322"/>
                <a:gd name="connsiteX29" fmla="*/ 1521024 w 1723364"/>
                <a:gd name="connsiteY29" fmla="*/ 857306 h 1754322"/>
                <a:gd name="connsiteX30" fmla="*/ 1516380 w 1723364"/>
                <a:gd name="connsiteY30" fmla="*/ 953794 h 1754322"/>
                <a:gd name="connsiteX31" fmla="*/ 1538567 w 1723364"/>
                <a:gd name="connsiteY31" fmla="*/ 983720 h 1754322"/>
                <a:gd name="connsiteX32" fmla="*/ 1653114 w 1723364"/>
                <a:gd name="connsiteY32" fmla="*/ 1001779 h 1754322"/>
                <a:gd name="connsiteX33" fmla="*/ 1700584 w 1723364"/>
                <a:gd name="connsiteY33" fmla="*/ 1024483 h 1754322"/>
                <a:gd name="connsiteX34" fmla="*/ 1719675 w 1723364"/>
                <a:gd name="connsiteY34" fmla="*/ 1067825 h 1754322"/>
                <a:gd name="connsiteX35" fmla="*/ 1661370 w 1723364"/>
                <a:gd name="connsiteY35" fmla="*/ 1243773 h 1754322"/>
                <a:gd name="connsiteX36" fmla="*/ 1641763 w 1723364"/>
                <a:gd name="connsiteY36" fmla="*/ 1255124 h 1754322"/>
                <a:gd name="connsiteX37" fmla="*/ 1541663 w 1723364"/>
                <a:gd name="connsiteY37" fmla="*/ 1226230 h 1754322"/>
                <a:gd name="connsiteX38" fmla="*/ 1461687 w 1723364"/>
                <a:gd name="connsiteY38" fmla="*/ 1184436 h 1754322"/>
                <a:gd name="connsiteX39" fmla="*/ 1444143 w 1723364"/>
                <a:gd name="connsiteY39" fmla="*/ 1189079 h 1754322"/>
                <a:gd name="connsiteX40" fmla="*/ 1339400 w 1723364"/>
                <a:gd name="connsiteY40" fmla="*/ 1333553 h 1754322"/>
                <a:gd name="connsiteX41" fmla="*/ 1339916 w 1723364"/>
                <a:gd name="connsiteY41" fmla="*/ 1353160 h 1754322"/>
                <a:gd name="connsiteX42" fmla="*/ 1430212 w 1723364"/>
                <a:gd name="connsiteY42" fmla="*/ 1443456 h 1754322"/>
                <a:gd name="connsiteX43" fmla="*/ 1465814 w 1723364"/>
                <a:gd name="connsiteY43" fmla="*/ 1511565 h 1754322"/>
                <a:gd name="connsiteX44" fmla="*/ 1461171 w 1723364"/>
                <a:gd name="connsiteY44" fmla="*/ 1521369 h 1754322"/>
                <a:gd name="connsiteX45" fmla="*/ 1290382 w 1723364"/>
                <a:gd name="connsiteY45" fmla="*/ 1645203 h 1754322"/>
                <a:gd name="connsiteX46" fmla="*/ 1275419 w 1723364"/>
                <a:gd name="connsiteY46" fmla="*/ 1643655 h 1754322"/>
                <a:gd name="connsiteX47" fmla="*/ 1207310 w 1723364"/>
                <a:gd name="connsiteY47" fmla="*/ 1558003 h 1754322"/>
                <a:gd name="connsiteX48" fmla="*/ 1167064 w 1723364"/>
                <a:gd name="connsiteY48" fmla="*/ 1477511 h 1754322"/>
                <a:gd name="connsiteX49" fmla="*/ 1150036 w 1723364"/>
                <a:gd name="connsiteY49" fmla="*/ 1470803 h 1754322"/>
                <a:gd name="connsiteX50" fmla="*/ 981312 w 1723364"/>
                <a:gd name="connsiteY50" fmla="*/ 1526013 h 1754322"/>
                <a:gd name="connsiteX51" fmla="*/ 969960 w 1723364"/>
                <a:gd name="connsiteY51" fmla="*/ 1544072 h 1754322"/>
                <a:gd name="connsiteX52" fmla="*/ 989052 w 1723364"/>
                <a:gd name="connsiteY52" fmla="*/ 1663779 h 1754322"/>
                <a:gd name="connsiteX53" fmla="*/ 978216 w 1723364"/>
                <a:gd name="connsiteY53" fmla="*/ 1743755 h 1754322"/>
                <a:gd name="connsiteX54" fmla="*/ 966864 w 1723364"/>
                <a:gd name="connsiteY54" fmla="*/ 1749947 h 1754322"/>
                <a:gd name="connsiteX55" fmla="*/ 758410 w 1723364"/>
                <a:gd name="connsiteY55" fmla="*/ 1749947 h 1754322"/>
                <a:gd name="connsiteX56" fmla="*/ 745510 w 1723364"/>
                <a:gd name="connsiteY56" fmla="*/ 1737047 h 1754322"/>
                <a:gd name="connsiteX57" fmla="*/ 747058 w 1723364"/>
                <a:gd name="connsiteY57" fmla="*/ 1598249 h 1754322"/>
                <a:gd name="connsiteX58" fmla="*/ 756346 w 1723364"/>
                <a:gd name="connsiteY58" fmla="*/ 1543556 h 1754322"/>
                <a:gd name="connsiteX59" fmla="*/ 744478 w 1723364"/>
                <a:gd name="connsiteY59" fmla="*/ 1525496 h 1754322"/>
                <a:gd name="connsiteX60" fmla="*/ 575754 w 1723364"/>
                <a:gd name="connsiteY60" fmla="*/ 1470287 h 1754322"/>
                <a:gd name="connsiteX61" fmla="*/ 559758 w 1723364"/>
                <a:gd name="connsiteY61" fmla="*/ 1475963 h 1754322"/>
                <a:gd name="connsiteX62" fmla="*/ 504549 w 1723364"/>
                <a:gd name="connsiteY62" fmla="*/ 1585350 h 1754322"/>
                <a:gd name="connsiteX63" fmla="*/ 447275 w 1723364"/>
                <a:gd name="connsiteY63" fmla="*/ 1645719 h 1754322"/>
                <a:gd name="connsiteX64" fmla="*/ 434376 w 1723364"/>
                <a:gd name="connsiteY64" fmla="*/ 1643655 h 1754322"/>
                <a:gd name="connsiteX65" fmla="*/ 290418 w 1723364"/>
                <a:gd name="connsiteY65" fmla="*/ 1542008 h 1754322"/>
                <a:gd name="connsiteX66" fmla="*/ 265651 w 1723364"/>
                <a:gd name="connsiteY66" fmla="*/ 1521369 h 1754322"/>
                <a:gd name="connsiteX67" fmla="*/ 262039 w 1723364"/>
                <a:gd name="connsiteY67" fmla="*/ 1505889 h 1754322"/>
                <a:gd name="connsiteX68" fmla="*/ 321893 w 1723364"/>
                <a:gd name="connsiteY68" fmla="*/ 1415593 h 1754322"/>
                <a:gd name="connsiteX69" fmla="*/ 386906 w 1723364"/>
                <a:gd name="connsiteY69" fmla="*/ 1351096 h 1754322"/>
                <a:gd name="connsiteX70" fmla="*/ 387938 w 1723364"/>
                <a:gd name="connsiteY70" fmla="*/ 1334069 h 1754322"/>
                <a:gd name="connsiteX71" fmla="*/ 354915 w 1723364"/>
                <a:gd name="connsiteY71" fmla="*/ 1295887 h 1754322"/>
                <a:gd name="connsiteX72" fmla="*/ 282678 w 1723364"/>
                <a:gd name="connsiteY72" fmla="*/ 1189595 h 1754322"/>
                <a:gd name="connsiteX73" fmla="*/ 262555 w 1723364"/>
                <a:gd name="connsiteY73" fmla="*/ 1183920 h 1754322"/>
                <a:gd name="connsiteX74" fmla="*/ 152136 w 1723364"/>
                <a:gd name="connsiteY74" fmla="*/ 1240161 h 1754322"/>
                <a:gd name="connsiteX75" fmla="*/ 75256 w 1723364"/>
                <a:gd name="connsiteY75" fmla="*/ 1253577 h 1754322"/>
                <a:gd name="connsiteX76" fmla="*/ 65452 w 1723364"/>
                <a:gd name="connsiteY76" fmla="*/ 1245321 h 1754322"/>
                <a:gd name="connsiteX77" fmla="*/ 439 w 1723364"/>
                <a:gd name="connsiteY77" fmla="*/ 1045637 h 1754322"/>
                <a:gd name="connsiteX78" fmla="*/ 7663 w 1723364"/>
                <a:gd name="connsiteY78" fmla="*/ 1031190 h 1754322"/>
                <a:gd name="connsiteX79" fmla="*/ 54101 w 1723364"/>
                <a:gd name="connsiteY79" fmla="*/ 1005907 h 1754322"/>
                <a:gd name="connsiteX80" fmla="*/ 106730 w 1723364"/>
                <a:gd name="connsiteY80" fmla="*/ 994556 h 1754322"/>
                <a:gd name="connsiteX81" fmla="*/ 197026 w 1723364"/>
                <a:gd name="connsiteY81" fmla="*/ 980109 h 1754322"/>
                <a:gd name="connsiteX82" fmla="*/ 209410 w 1723364"/>
                <a:gd name="connsiteY82" fmla="*/ 964113 h 1754322"/>
                <a:gd name="connsiteX83" fmla="*/ 203734 w 1723364"/>
                <a:gd name="connsiteY83" fmla="*/ 897552 h 1754322"/>
                <a:gd name="connsiteX84" fmla="*/ 208378 w 1723364"/>
                <a:gd name="connsiteY84" fmla="*/ 801064 h 1754322"/>
                <a:gd name="connsiteX85" fmla="*/ 185159 w 1723364"/>
                <a:gd name="connsiteY85" fmla="*/ 770622 h 1754322"/>
                <a:gd name="connsiteX86" fmla="*/ 73192 w 1723364"/>
                <a:gd name="connsiteY86" fmla="*/ 753079 h 1754322"/>
                <a:gd name="connsiteX87" fmla="*/ 24690 w 1723364"/>
                <a:gd name="connsiteY87" fmla="*/ 730375 h 1754322"/>
                <a:gd name="connsiteX88" fmla="*/ 5599 w 1723364"/>
                <a:gd name="connsiteY88" fmla="*/ 687033 h 1754322"/>
                <a:gd name="connsiteX89" fmla="*/ 63904 w 1723364"/>
                <a:gd name="connsiteY89" fmla="*/ 511085 h 1754322"/>
                <a:gd name="connsiteX90" fmla="*/ 83511 w 1723364"/>
                <a:gd name="connsiteY90" fmla="*/ 499733 h 1754322"/>
                <a:gd name="connsiteX91" fmla="*/ 183611 w 1723364"/>
                <a:gd name="connsiteY91" fmla="*/ 528628 h 1754322"/>
                <a:gd name="connsiteX92" fmla="*/ 262555 w 1723364"/>
                <a:gd name="connsiteY92" fmla="*/ 569390 h 1754322"/>
                <a:gd name="connsiteX93" fmla="*/ 282163 w 1723364"/>
                <a:gd name="connsiteY93" fmla="*/ 564231 h 1754322"/>
                <a:gd name="connsiteX94" fmla="*/ 386906 w 1723364"/>
                <a:gd name="connsiteY94" fmla="*/ 419757 h 1754322"/>
                <a:gd name="connsiteX95" fmla="*/ 386390 w 1723364"/>
                <a:gd name="connsiteY95" fmla="*/ 402214 h 1754322"/>
                <a:gd name="connsiteX96" fmla="*/ 296094 w 1723364"/>
                <a:gd name="connsiteY96" fmla="*/ 311918 h 1754322"/>
                <a:gd name="connsiteX97" fmla="*/ 259975 w 1723364"/>
                <a:gd name="connsiteY97" fmla="*/ 242777 h 1754322"/>
                <a:gd name="connsiteX98" fmla="*/ 264619 w 1723364"/>
                <a:gd name="connsiteY98" fmla="*/ 232973 h 1754322"/>
                <a:gd name="connsiteX99" fmla="*/ 435408 w 1723364"/>
                <a:gd name="connsiteY99" fmla="*/ 109139 h 1754322"/>
                <a:gd name="connsiteX100" fmla="*/ 450371 w 1723364"/>
                <a:gd name="connsiteY100" fmla="*/ 110687 h 1754322"/>
                <a:gd name="connsiteX101" fmla="*/ 518480 w 1723364"/>
                <a:gd name="connsiteY101" fmla="*/ 196339 h 1754322"/>
                <a:gd name="connsiteX102" fmla="*/ 559758 w 1723364"/>
                <a:gd name="connsiteY102" fmla="*/ 277863 h 1754322"/>
                <a:gd name="connsiteX103" fmla="*/ 574722 w 1723364"/>
                <a:gd name="connsiteY103" fmla="*/ 283539 h 1754322"/>
                <a:gd name="connsiteX104" fmla="*/ 746026 w 1723364"/>
                <a:gd name="connsiteY104" fmla="*/ 227813 h 1754322"/>
                <a:gd name="connsiteX105" fmla="*/ 756346 w 1723364"/>
                <a:gd name="connsiteY105" fmla="*/ 211302 h 1754322"/>
                <a:gd name="connsiteX106" fmla="*/ 737254 w 1723364"/>
                <a:gd name="connsiteY106" fmla="*/ 91596 h 1754322"/>
                <a:gd name="connsiteX107" fmla="*/ 748090 w 1723364"/>
                <a:gd name="connsiteY107" fmla="*/ 10587 h 1754322"/>
                <a:gd name="connsiteX108" fmla="*/ 758410 w 1723364"/>
                <a:gd name="connsiteY108" fmla="*/ 4395 h 1754322"/>
                <a:gd name="connsiteX109" fmla="*/ 879664 w 1723364"/>
                <a:gd name="connsiteY109" fmla="*/ 267 h 1754322"/>
                <a:gd name="connsiteX110" fmla="*/ 861605 w 1723364"/>
                <a:gd name="connsiteY110" fmla="*/ 1409918 h 1754322"/>
                <a:gd name="connsiteX111" fmla="*/ 1392546 w 1723364"/>
                <a:gd name="connsiteY111" fmla="*/ 879493 h 1754322"/>
                <a:gd name="connsiteX112" fmla="*/ 862637 w 1723364"/>
                <a:gd name="connsiteY112" fmla="*/ 348552 h 1754322"/>
                <a:gd name="connsiteX113" fmla="*/ 331180 w 1723364"/>
                <a:gd name="connsiteY113" fmla="*/ 879493 h 1754322"/>
                <a:gd name="connsiteX114" fmla="*/ 861605 w 1723364"/>
                <a:gd name="connsiteY114" fmla="*/ 1409918 h 17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23364" h="1754322">
                  <a:moveTo>
                    <a:pt x="879664" y="267"/>
                  </a:moveTo>
                  <a:cubicBezTo>
                    <a:pt x="907527" y="2332"/>
                    <a:pt x="935906" y="4395"/>
                    <a:pt x="964801" y="5943"/>
                  </a:cubicBezTo>
                  <a:cubicBezTo>
                    <a:pt x="974088" y="6459"/>
                    <a:pt x="976668" y="11103"/>
                    <a:pt x="979248" y="18843"/>
                  </a:cubicBezTo>
                  <a:cubicBezTo>
                    <a:pt x="994727" y="65797"/>
                    <a:pt x="985956" y="112235"/>
                    <a:pt x="977700" y="158673"/>
                  </a:cubicBezTo>
                  <a:cubicBezTo>
                    <a:pt x="974604" y="176732"/>
                    <a:pt x="972024" y="195307"/>
                    <a:pt x="968928" y="213366"/>
                  </a:cubicBezTo>
                  <a:cubicBezTo>
                    <a:pt x="967380" y="222654"/>
                    <a:pt x="969960" y="227813"/>
                    <a:pt x="979764" y="229877"/>
                  </a:cubicBezTo>
                  <a:cubicBezTo>
                    <a:pt x="1038585" y="240713"/>
                    <a:pt x="1095343" y="259804"/>
                    <a:pt x="1149520" y="285087"/>
                  </a:cubicBezTo>
                  <a:cubicBezTo>
                    <a:pt x="1158808" y="289215"/>
                    <a:pt x="1162420" y="286119"/>
                    <a:pt x="1166548" y="278379"/>
                  </a:cubicBezTo>
                  <a:cubicBezTo>
                    <a:pt x="1180995" y="248969"/>
                    <a:pt x="1197506" y="220590"/>
                    <a:pt x="1210406" y="190663"/>
                  </a:cubicBezTo>
                  <a:cubicBezTo>
                    <a:pt x="1222273" y="163316"/>
                    <a:pt x="1240848" y="142161"/>
                    <a:pt x="1263035" y="123070"/>
                  </a:cubicBezTo>
                  <a:cubicBezTo>
                    <a:pt x="1282643" y="106043"/>
                    <a:pt x="1282127" y="106559"/>
                    <a:pt x="1304314" y="119458"/>
                  </a:cubicBezTo>
                  <a:cubicBezTo>
                    <a:pt x="1359523" y="151449"/>
                    <a:pt x="1409573" y="190663"/>
                    <a:pt x="1458075" y="231941"/>
                  </a:cubicBezTo>
                  <a:cubicBezTo>
                    <a:pt x="1465299" y="238133"/>
                    <a:pt x="1467362" y="243809"/>
                    <a:pt x="1462203" y="251549"/>
                  </a:cubicBezTo>
                  <a:cubicBezTo>
                    <a:pt x="1461687" y="252064"/>
                    <a:pt x="1461171" y="253096"/>
                    <a:pt x="1461171" y="254128"/>
                  </a:cubicBezTo>
                  <a:cubicBezTo>
                    <a:pt x="1448271" y="291279"/>
                    <a:pt x="1425052" y="320689"/>
                    <a:pt x="1396158" y="347004"/>
                  </a:cubicBezTo>
                  <a:cubicBezTo>
                    <a:pt x="1375518" y="365064"/>
                    <a:pt x="1356943" y="385703"/>
                    <a:pt x="1337336" y="404794"/>
                  </a:cubicBezTo>
                  <a:cubicBezTo>
                    <a:pt x="1332177" y="409954"/>
                    <a:pt x="1330628" y="413565"/>
                    <a:pt x="1336304" y="419757"/>
                  </a:cubicBezTo>
                  <a:cubicBezTo>
                    <a:pt x="1347656" y="432141"/>
                    <a:pt x="1357459" y="445556"/>
                    <a:pt x="1369327" y="457939"/>
                  </a:cubicBezTo>
                  <a:cubicBezTo>
                    <a:pt x="1399769" y="489930"/>
                    <a:pt x="1419893" y="528628"/>
                    <a:pt x="1442596" y="565263"/>
                  </a:cubicBezTo>
                  <a:cubicBezTo>
                    <a:pt x="1448271" y="574550"/>
                    <a:pt x="1452915" y="576098"/>
                    <a:pt x="1462719" y="570938"/>
                  </a:cubicBezTo>
                  <a:cubicBezTo>
                    <a:pt x="1499353" y="551847"/>
                    <a:pt x="1535988" y="533272"/>
                    <a:pt x="1573138" y="514697"/>
                  </a:cubicBezTo>
                  <a:cubicBezTo>
                    <a:pt x="1597389" y="502830"/>
                    <a:pt x="1624220" y="504893"/>
                    <a:pt x="1650018" y="501281"/>
                  </a:cubicBezTo>
                  <a:cubicBezTo>
                    <a:pt x="1655694" y="500250"/>
                    <a:pt x="1658274" y="505409"/>
                    <a:pt x="1659822" y="509537"/>
                  </a:cubicBezTo>
                  <a:cubicBezTo>
                    <a:pt x="1687685" y="574034"/>
                    <a:pt x="1709872" y="640595"/>
                    <a:pt x="1724835" y="709220"/>
                  </a:cubicBezTo>
                  <a:cubicBezTo>
                    <a:pt x="1726383" y="716444"/>
                    <a:pt x="1723803" y="720572"/>
                    <a:pt x="1717611" y="723668"/>
                  </a:cubicBezTo>
                  <a:cubicBezTo>
                    <a:pt x="1702132" y="731923"/>
                    <a:pt x="1686653" y="740695"/>
                    <a:pt x="1671173" y="748950"/>
                  </a:cubicBezTo>
                  <a:cubicBezTo>
                    <a:pt x="1654662" y="757722"/>
                    <a:pt x="1636087" y="757206"/>
                    <a:pt x="1618544" y="760302"/>
                  </a:cubicBezTo>
                  <a:cubicBezTo>
                    <a:pt x="1589133" y="765462"/>
                    <a:pt x="1559207" y="770106"/>
                    <a:pt x="1529280" y="774234"/>
                  </a:cubicBezTo>
                  <a:cubicBezTo>
                    <a:pt x="1517412" y="775781"/>
                    <a:pt x="1514316" y="780941"/>
                    <a:pt x="1515349" y="791777"/>
                  </a:cubicBezTo>
                  <a:cubicBezTo>
                    <a:pt x="1517412" y="813448"/>
                    <a:pt x="1518444" y="835635"/>
                    <a:pt x="1521024" y="857306"/>
                  </a:cubicBezTo>
                  <a:cubicBezTo>
                    <a:pt x="1524636" y="889813"/>
                    <a:pt x="1518960" y="921803"/>
                    <a:pt x="1516380" y="953794"/>
                  </a:cubicBezTo>
                  <a:cubicBezTo>
                    <a:pt x="1514316" y="980109"/>
                    <a:pt x="1513284" y="980109"/>
                    <a:pt x="1538567" y="983720"/>
                  </a:cubicBezTo>
                  <a:cubicBezTo>
                    <a:pt x="1576750" y="989912"/>
                    <a:pt x="1614932" y="995588"/>
                    <a:pt x="1653114" y="1001779"/>
                  </a:cubicBezTo>
                  <a:cubicBezTo>
                    <a:pt x="1671173" y="1004875"/>
                    <a:pt x="1685105" y="1016227"/>
                    <a:pt x="1700584" y="1024483"/>
                  </a:cubicBezTo>
                  <a:cubicBezTo>
                    <a:pt x="1726899" y="1038414"/>
                    <a:pt x="1725867" y="1038930"/>
                    <a:pt x="1719675" y="1067825"/>
                  </a:cubicBezTo>
                  <a:cubicBezTo>
                    <a:pt x="1706260" y="1128710"/>
                    <a:pt x="1685105" y="1186500"/>
                    <a:pt x="1661370" y="1243773"/>
                  </a:cubicBezTo>
                  <a:cubicBezTo>
                    <a:pt x="1657242" y="1253577"/>
                    <a:pt x="1651566" y="1256157"/>
                    <a:pt x="1641763" y="1255124"/>
                  </a:cubicBezTo>
                  <a:cubicBezTo>
                    <a:pt x="1606160" y="1252028"/>
                    <a:pt x="1572622" y="1244805"/>
                    <a:pt x="1541663" y="1226230"/>
                  </a:cubicBezTo>
                  <a:cubicBezTo>
                    <a:pt x="1515864" y="1210750"/>
                    <a:pt x="1488001" y="1198883"/>
                    <a:pt x="1461687" y="1184436"/>
                  </a:cubicBezTo>
                  <a:cubicBezTo>
                    <a:pt x="1453947" y="1180308"/>
                    <a:pt x="1448787" y="1180308"/>
                    <a:pt x="1444143" y="1189079"/>
                  </a:cubicBezTo>
                  <a:cubicBezTo>
                    <a:pt x="1415249" y="1241709"/>
                    <a:pt x="1380162" y="1290211"/>
                    <a:pt x="1339400" y="1333553"/>
                  </a:cubicBezTo>
                  <a:cubicBezTo>
                    <a:pt x="1332177" y="1341293"/>
                    <a:pt x="1332177" y="1345936"/>
                    <a:pt x="1339916" y="1353160"/>
                  </a:cubicBezTo>
                  <a:cubicBezTo>
                    <a:pt x="1370359" y="1382571"/>
                    <a:pt x="1400801" y="1412498"/>
                    <a:pt x="1430212" y="1443456"/>
                  </a:cubicBezTo>
                  <a:cubicBezTo>
                    <a:pt x="1448271" y="1462547"/>
                    <a:pt x="1453947" y="1488862"/>
                    <a:pt x="1465814" y="1511565"/>
                  </a:cubicBezTo>
                  <a:cubicBezTo>
                    <a:pt x="1467879" y="1515693"/>
                    <a:pt x="1464267" y="1518789"/>
                    <a:pt x="1461171" y="1521369"/>
                  </a:cubicBezTo>
                  <a:cubicBezTo>
                    <a:pt x="1408025" y="1568323"/>
                    <a:pt x="1351784" y="1610117"/>
                    <a:pt x="1290382" y="1645203"/>
                  </a:cubicBezTo>
                  <a:cubicBezTo>
                    <a:pt x="1284707" y="1648815"/>
                    <a:pt x="1280579" y="1648299"/>
                    <a:pt x="1275419" y="1643655"/>
                  </a:cubicBezTo>
                  <a:cubicBezTo>
                    <a:pt x="1247040" y="1619404"/>
                    <a:pt x="1221757" y="1593606"/>
                    <a:pt x="1207310" y="1558003"/>
                  </a:cubicBezTo>
                  <a:cubicBezTo>
                    <a:pt x="1195958" y="1530140"/>
                    <a:pt x="1179963" y="1504341"/>
                    <a:pt x="1167064" y="1477511"/>
                  </a:cubicBezTo>
                  <a:cubicBezTo>
                    <a:pt x="1162936" y="1469255"/>
                    <a:pt x="1158808" y="1467191"/>
                    <a:pt x="1150036" y="1470803"/>
                  </a:cubicBezTo>
                  <a:cubicBezTo>
                    <a:pt x="1096375" y="1496086"/>
                    <a:pt x="1040133" y="1514661"/>
                    <a:pt x="981312" y="1526013"/>
                  </a:cubicBezTo>
                  <a:cubicBezTo>
                    <a:pt x="969960" y="1528076"/>
                    <a:pt x="967896" y="1534268"/>
                    <a:pt x="969960" y="1544072"/>
                  </a:cubicBezTo>
                  <a:cubicBezTo>
                    <a:pt x="976668" y="1583802"/>
                    <a:pt x="982860" y="1623532"/>
                    <a:pt x="989052" y="1663779"/>
                  </a:cubicBezTo>
                  <a:cubicBezTo>
                    <a:pt x="993179" y="1691641"/>
                    <a:pt x="982344" y="1716924"/>
                    <a:pt x="978216" y="1743755"/>
                  </a:cubicBezTo>
                  <a:cubicBezTo>
                    <a:pt x="977184" y="1749431"/>
                    <a:pt x="971508" y="1749431"/>
                    <a:pt x="966864" y="1749947"/>
                  </a:cubicBezTo>
                  <a:cubicBezTo>
                    <a:pt x="897207" y="1757170"/>
                    <a:pt x="828067" y="1756655"/>
                    <a:pt x="758410" y="1749947"/>
                  </a:cubicBezTo>
                  <a:cubicBezTo>
                    <a:pt x="749638" y="1748915"/>
                    <a:pt x="748090" y="1744271"/>
                    <a:pt x="745510" y="1737047"/>
                  </a:cubicBezTo>
                  <a:cubicBezTo>
                    <a:pt x="730031" y="1690609"/>
                    <a:pt x="738286" y="1644687"/>
                    <a:pt x="747058" y="1598249"/>
                  </a:cubicBezTo>
                  <a:cubicBezTo>
                    <a:pt x="750154" y="1580190"/>
                    <a:pt x="752734" y="1561615"/>
                    <a:pt x="756346" y="1543556"/>
                  </a:cubicBezTo>
                  <a:cubicBezTo>
                    <a:pt x="758410" y="1533236"/>
                    <a:pt x="755314" y="1527560"/>
                    <a:pt x="744478" y="1525496"/>
                  </a:cubicBezTo>
                  <a:cubicBezTo>
                    <a:pt x="685657" y="1514661"/>
                    <a:pt x="629931" y="1496086"/>
                    <a:pt x="575754" y="1470287"/>
                  </a:cubicBezTo>
                  <a:cubicBezTo>
                    <a:pt x="568014" y="1466675"/>
                    <a:pt x="563886" y="1467707"/>
                    <a:pt x="559758" y="1475963"/>
                  </a:cubicBezTo>
                  <a:cubicBezTo>
                    <a:pt x="541699" y="1512597"/>
                    <a:pt x="522608" y="1548715"/>
                    <a:pt x="504549" y="1585350"/>
                  </a:cubicBezTo>
                  <a:cubicBezTo>
                    <a:pt x="491649" y="1611149"/>
                    <a:pt x="466882" y="1626112"/>
                    <a:pt x="447275" y="1645719"/>
                  </a:cubicBezTo>
                  <a:cubicBezTo>
                    <a:pt x="442631" y="1650363"/>
                    <a:pt x="438504" y="1646235"/>
                    <a:pt x="434376" y="1643655"/>
                  </a:cubicBezTo>
                  <a:cubicBezTo>
                    <a:pt x="384326" y="1612697"/>
                    <a:pt x="334276" y="1581738"/>
                    <a:pt x="290418" y="1542008"/>
                  </a:cubicBezTo>
                  <a:cubicBezTo>
                    <a:pt x="282678" y="1534784"/>
                    <a:pt x="273907" y="1528076"/>
                    <a:pt x="265651" y="1521369"/>
                  </a:cubicBezTo>
                  <a:cubicBezTo>
                    <a:pt x="259975" y="1516725"/>
                    <a:pt x="259459" y="1512597"/>
                    <a:pt x="262039" y="1505889"/>
                  </a:cubicBezTo>
                  <a:cubicBezTo>
                    <a:pt x="276487" y="1472351"/>
                    <a:pt x="292998" y="1440360"/>
                    <a:pt x="321893" y="1415593"/>
                  </a:cubicBezTo>
                  <a:cubicBezTo>
                    <a:pt x="345112" y="1395986"/>
                    <a:pt x="365235" y="1372767"/>
                    <a:pt x="386906" y="1351096"/>
                  </a:cubicBezTo>
                  <a:cubicBezTo>
                    <a:pt x="393098" y="1345421"/>
                    <a:pt x="394129" y="1341293"/>
                    <a:pt x="387938" y="1334069"/>
                  </a:cubicBezTo>
                  <a:cubicBezTo>
                    <a:pt x="376586" y="1321685"/>
                    <a:pt x="366783" y="1308270"/>
                    <a:pt x="354915" y="1295887"/>
                  </a:cubicBezTo>
                  <a:cubicBezTo>
                    <a:pt x="324989" y="1264412"/>
                    <a:pt x="305382" y="1225714"/>
                    <a:pt x="282678" y="1189595"/>
                  </a:cubicBezTo>
                  <a:cubicBezTo>
                    <a:pt x="277003" y="1180308"/>
                    <a:pt x="272359" y="1178760"/>
                    <a:pt x="262555" y="1183920"/>
                  </a:cubicBezTo>
                  <a:cubicBezTo>
                    <a:pt x="225921" y="1203011"/>
                    <a:pt x="189287" y="1221586"/>
                    <a:pt x="152136" y="1240161"/>
                  </a:cubicBezTo>
                  <a:cubicBezTo>
                    <a:pt x="127885" y="1252545"/>
                    <a:pt x="101054" y="1249965"/>
                    <a:pt x="75256" y="1253577"/>
                  </a:cubicBezTo>
                  <a:cubicBezTo>
                    <a:pt x="69580" y="1254608"/>
                    <a:pt x="67000" y="1249965"/>
                    <a:pt x="65452" y="1245321"/>
                  </a:cubicBezTo>
                  <a:cubicBezTo>
                    <a:pt x="37589" y="1180824"/>
                    <a:pt x="15402" y="1114263"/>
                    <a:pt x="439" y="1045637"/>
                  </a:cubicBezTo>
                  <a:cubicBezTo>
                    <a:pt x="-1109" y="1038414"/>
                    <a:pt x="1471" y="1034286"/>
                    <a:pt x="7663" y="1031190"/>
                  </a:cubicBezTo>
                  <a:cubicBezTo>
                    <a:pt x="23142" y="1022935"/>
                    <a:pt x="38621" y="1014163"/>
                    <a:pt x="54101" y="1005907"/>
                  </a:cubicBezTo>
                  <a:cubicBezTo>
                    <a:pt x="70612" y="997136"/>
                    <a:pt x="89187" y="997652"/>
                    <a:pt x="106730" y="994556"/>
                  </a:cubicBezTo>
                  <a:cubicBezTo>
                    <a:pt x="136657" y="989396"/>
                    <a:pt x="167099" y="984236"/>
                    <a:pt x="197026" y="980109"/>
                  </a:cubicBezTo>
                  <a:cubicBezTo>
                    <a:pt x="207346" y="978560"/>
                    <a:pt x="210442" y="973917"/>
                    <a:pt x="209410" y="964113"/>
                  </a:cubicBezTo>
                  <a:cubicBezTo>
                    <a:pt x="207346" y="941926"/>
                    <a:pt x="206314" y="919739"/>
                    <a:pt x="203734" y="897552"/>
                  </a:cubicBezTo>
                  <a:cubicBezTo>
                    <a:pt x="200122" y="865045"/>
                    <a:pt x="205798" y="833055"/>
                    <a:pt x="208378" y="801064"/>
                  </a:cubicBezTo>
                  <a:cubicBezTo>
                    <a:pt x="210442" y="774749"/>
                    <a:pt x="211474" y="774749"/>
                    <a:pt x="185159" y="770622"/>
                  </a:cubicBezTo>
                  <a:cubicBezTo>
                    <a:pt x="148009" y="764430"/>
                    <a:pt x="110342" y="758754"/>
                    <a:pt x="73192" y="753079"/>
                  </a:cubicBezTo>
                  <a:cubicBezTo>
                    <a:pt x="54616" y="750499"/>
                    <a:pt x="40169" y="738631"/>
                    <a:pt x="24690" y="730375"/>
                  </a:cubicBezTo>
                  <a:cubicBezTo>
                    <a:pt x="-1625" y="715928"/>
                    <a:pt x="-593" y="715928"/>
                    <a:pt x="5599" y="687033"/>
                  </a:cubicBezTo>
                  <a:cubicBezTo>
                    <a:pt x="19014" y="626148"/>
                    <a:pt x="40169" y="568358"/>
                    <a:pt x="63904" y="511085"/>
                  </a:cubicBezTo>
                  <a:cubicBezTo>
                    <a:pt x="68032" y="501281"/>
                    <a:pt x="73192" y="498701"/>
                    <a:pt x="83511" y="499733"/>
                  </a:cubicBezTo>
                  <a:cubicBezTo>
                    <a:pt x="119114" y="502830"/>
                    <a:pt x="152652" y="510053"/>
                    <a:pt x="183611" y="528628"/>
                  </a:cubicBezTo>
                  <a:cubicBezTo>
                    <a:pt x="208894" y="543592"/>
                    <a:pt x="236241" y="555459"/>
                    <a:pt x="262555" y="569390"/>
                  </a:cubicBezTo>
                  <a:cubicBezTo>
                    <a:pt x="271327" y="574034"/>
                    <a:pt x="277003" y="574034"/>
                    <a:pt x="282163" y="564231"/>
                  </a:cubicBezTo>
                  <a:cubicBezTo>
                    <a:pt x="311057" y="511601"/>
                    <a:pt x="346144" y="463615"/>
                    <a:pt x="386906" y="419757"/>
                  </a:cubicBezTo>
                  <a:cubicBezTo>
                    <a:pt x="393614" y="412534"/>
                    <a:pt x="393098" y="408922"/>
                    <a:pt x="386390" y="402214"/>
                  </a:cubicBezTo>
                  <a:cubicBezTo>
                    <a:pt x="355947" y="372287"/>
                    <a:pt x="325505" y="342360"/>
                    <a:pt x="296094" y="311918"/>
                  </a:cubicBezTo>
                  <a:cubicBezTo>
                    <a:pt x="277519" y="292827"/>
                    <a:pt x="271843" y="265996"/>
                    <a:pt x="259975" y="242777"/>
                  </a:cubicBezTo>
                  <a:cubicBezTo>
                    <a:pt x="257912" y="238649"/>
                    <a:pt x="261524" y="235553"/>
                    <a:pt x="264619" y="232973"/>
                  </a:cubicBezTo>
                  <a:cubicBezTo>
                    <a:pt x="317765" y="186019"/>
                    <a:pt x="374007" y="144225"/>
                    <a:pt x="435408" y="109139"/>
                  </a:cubicBezTo>
                  <a:cubicBezTo>
                    <a:pt x="441084" y="105527"/>
                    <a:pt x="445211" y="106043"/>
                    <a:pt x="450371" y="110687"/>
                  </a:cubicBezTo>
                  <a:cubicBezTo>
                    <a:pt x="478750" y="134937"/>
                    <a:pt x="504033" y="160736"/>
                    <a:pt x="518480" y="196339"/>
                  </a:cubicBezTo>
                  <a:cubicBezTo>
                    <a:pt x="530348" y="224202"/>
                    <a:pt x="545827" y="250516"/>
                    <a:pt x="559758" y="277863"/>
                  </a:cubicBezTo>
                  <a:cubicBezTo>
                    <a:pt x="563370" y="285087"/>
                    <a:pt x="566982" y="287151"/>
                    <a:pt x="574722" y="283539"/>
                  </a:cubicBezTo>
                  <a:cubicBezTo>
                    <a:pt x="629415" y="257740"/>
                    <a:pt x="686173" y="238649"/>
                    <a:pt x="746026" y="227813"/>
                  </a:cubicBezTo>
                  <a:cubicBezTo>
                    <a:pt x="756346" y="225750"/>
                    <a:pt x="757893" y="220074"/>
                    <a:pt x="756346" y="211302"/>
                  </a:cubicBezTo>
                  <a:cubicBezTo>
                    <a:pt x="749638" y="171572"/>
                    <a:pt x="743446" y="131326"/>
                    <a:pt x="737254" y="91596"/>
                  </a:cubicBezTo>
                  <a:cubicBezTo>
                    <a:pt x="732611" y="63217"/>
                    <a:pt x="743446" y="37418"/>
                    <a:pt x="748090" y="10587"/>
                  </a:cubicBezTo>
                  <a:cubicBezTo>
                    <a:pt x="749122" y="5427"/>
                    <a:pt x="753766" y="4395"/>
                    <a:pt x="758410" y="4395"/>
                  </a:cubicBezTo>
                  <a:cubicBezTo>
                    <a:pt x="797624" y="4395"/>
                    <a:pt x="837870" y="-1280"/>
                    <a:pt x="879664" y="267"/>
                  </a:cubicBezTo>
                  <a:close/>
                  <a:moveTo>
                    <a:pt x="861605" y="1409918"/>
                  </a:moveTo>
                  <a:cubicBezTo>
                    <a:pt x="1155712" y="1407338"/>
                    <a:pt x="1392030" y="1176180"/>
                    <a:pt x="1392546" y="879493"/>
                  </a:cubicBezTo>
                  <a:cubicBezTo>
                    <a:pt x="1393062" y="585902"/>
                    <a:pt x="1160356" y="349068"/>
                    <a:pt x="862637" y="348552"/>
                  </a:cubicBezTo>
                  <a:cubicBezTo>
                    <a:pt x="568014" y="348036"/>
                    <a:pt x="331180" y="581774"/>
                    <a:pt x="331180" y="879493"/>
                  </a:cubicBezTo>
                  <a:cubicBezTo>
                    <a:pt x="331180" y="1173600"/>
                    <a:pt x="565950" y="1406822"/>
                    <a:pt x="861605" y="1409918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3" name="Group 63">
              <a:extLst>
                <a:ext uri="{FF2B5EF4-FFF2-40B4-BE49-F238E27FC236}">
                  <a16:creationId xmlns="" xmlns:a16="http://schemas.microsoft.com/office/drawing/2014/main" id="{34923DC7-550C-4D59-B63C-ED91E1516E16}"/>
                </a:ext>
              </a:extLst>
            </p:cNvPr>
            <p:cNvGrpSpPr/>
            <p:nvPr/>
          </p:nvGrpSpPr>
          <p:grpSpPr>
            <a:xfrm>
              <a:off x="6221457" y="2566461"/>
              <a:ext cx="747239" cy="672805"/>
              <a:chOff x="4962321" y="3286116"/>
              <a:chExt cx="1475130" cy="1328189"/>
            </a:xfrm>
          </p:grpSpPr>
          <p:sp>
            <p:nvSpPr>
              <p:cNvPr id="24" name="Freeform: Shape 44">
                <a:extLst>
                  <a:ext uri="{FF2B5EF4-FFF2-40B4-BE49-F238E27FC236}">
                    <a16:creationId xmlns="" xmlns:a16="http://schemas.microsoft.com/office/drawing/2014/main" id="{CE5365D1-147B-4E85-96C3-5825858D142A}"/>
                  </a:ext>
                </a:extLst>
              </p:cNvPr>
              <p:cNvSpPr/>
              <p:nvPr/>
            </p:nvSpPr>
            <p:spPr>
              <a:xfrm>
                <a:off x="4962321" y="3907968"/>
                <a:ext cx="708241" cy="70633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" name="Freeform: Shape 62">
                <a:extLst>
                  <a:ext uri="{FF2B5EF4-FFF2-40B4-BE49-F238E27FC236}">
                    <a16:creationId xmlns="" xmlns:a16="http://schemas.microsoft.com/office/drawing/2014/main" id="{7860C27E-36A8-4E64-B8ED-FDD042EBE945}"/>
                  </a:ext>
                </a:extLst>
              </p:cNvPr>
              <p:cNvSpPr/>
              <p:nvPr/>
            </p:nvSpPr>
            <p:spPr>
              <a:xfrm>
                <a:off x="5449304" y="3286116"/>
                <a:ext cx="988147" cy="987501"/>
              </a:xfrm>
              <a:custGeom>
                <a:avLst/>
                <a:gdLst>
                  <a:gd name="connsiteX0" fmla="*/ 494462 w 988147"/>
                  <a:gd name="connsiteY0" fmla="*/ 416074 h 987501"/>
                  <a:gd name="connsiteX1" fmla="*/ 417459 w 988147"/>
                  <a:gd name="connsiteY1" fmla="*/ 492745 h 987501"/>
                  <a:gd name="connsiteX2" fmla="*/ 494129 w 988147"/>
                  <a:gd name="connsiteY2" fmla="*/ 570081 h 987501"/>
                  <a:gd name="connsiteX3" fmla="*/ 571299 w 988147"/>
                  <a:gd name="connsiteY3" fmla="*/ 493244 h 987501"/>
                  <a:gd name="connsiteX4" fmla="*/ 494462 w 988147"/>
                  <a:gd name="connsiteY4" fmla="*/ 416074 h 987501"/>
                  <a:gd name="connsiteX5" fmla="*/ 494795 w 988147"/>
                  <a:gd name="connsiteY5" fmla="*/ 187060 h 987501"/>
                  <a:gd name="connsiteX6" fmla="*/ 800480 w 988147"/>
                  <a:gd name="connsiteY6" fmla="*/ 493576 h 987501"/>
                  <a:gd name="connsiteX7" fmla="*/ 493630 w 988147"/>
                  <a:gd name="connsiteY7" fmla="*/ 798929 h 987501"/>
                  <a:gd name="connsiteX8" fmla="*/ 188444 w 988147"/>
                  <a:gd name="connsiteY8" fmla="*/ 492579 h 987501"/>
                  <a:gd name="connsiteX9" fmla="*/ 494795 w 988147"/>
                  <a:gd name="connsiteY9" fmla="*/ 187060 h 987501"/>
                  <a:gd name="connsiteX10" fmla="*/ 494464 w 988147"/>
                  <a:gd name="connsiteY10" fmla="*/ 132604 h 987501"/>
                  <a:gd name="connsiteX11" fmla="*/ 133489 w 988147"/>
                  <a:gd name="connsiteY11" fmla="*/ 491485 h 987501"/>
                  <a:gd name="connsiteX12" fmla="*/ 493893 w 988147"/>
                  <a:gd name="connsiteY12" fmla="*/ 853411 h 987501"/>
                  <a:gd name="connsiteX13" fmla="*/ 854867 w 988147"/>
                  <a:gd name="connsiteY13" fmla="*/ 492817 h 987501"/>
                  <a:gd name="connsiteX14" fmla="*/ 494464 w 988147"/>
                  <a:gd name="connsiteY14" fmla="*/ 132604 h 987501"/>
                  <a:gd name="connsiteX15" fmla="*/ 553293 w 988147"/>
                  <a:gd name="connsiteY15" fmla="*/ 95 h 987501"/>
                  <a:gd name="connsiteX16" fmla="*/ 558434 w 988147"/>
                  <a:gd name="connsiteY16" fmla="*/ 285 h 987501"/>
                  <a:gd name="connsiteX17" fmla="*/ 580519 w 988147"/>
                  <a:gd name="connsiteY17" fmla="*/ 24083 h 987501"/>
                  <a:gd name="connsiteX18" fmla="*/ 581851 w 988147"/>
                  <a:gd name="connsiteY18" fmla="*/ 68444 h 987501"/>
                  <a:gd name="connsiteX19" fmla="*/ 589657 w 988147"/>
                  <a:gd name="connsiteY19" fmla="*/ 81390 h 987501"/>
                  <a:gd name="connsiteX20" fmla="*/ 617835 w 988147"/>
                  <a:gd name="connsiteY20" fmla="*/ 88815 h 987501"/>
                  <a:gd name="connsiteX21" fmla="*/ 631162 w 988147"/>
                  <a:gd name="connsiteY21" fmla="*/ 81771 h 987501"/>
                  <a:gd name="connsiteX22" fmla="*/ 656483 w 988147"/>
                  <a:gd name="connsiteY22" fmla="*/ 41218 h 987501"/>
                  <a:gd name="connsiteX23" fmla="*/ 681043 w 988147"/>
                  <a:gd name="connsiteY23" fmla="*/ 32651 h 987501"/>
                  <a:gd name="connsiteX24" fmla="*/ 685422 w 988147"/>
                  <a:gd name="connsiteY24" fmla="*/ 34174 h 987501"/>
                  <a:gd name="connsiteX25" fmla="*/ 699320 w 988147"/>
                  <a:gd name="connsiteY25" fmla="*/ 61400 h 987501"/>
                  <a:gd name="connsiteX26" fmla="*/ 689420 w 988147"/>
                  <a:gd name="connsiteY26" fmla="*/ 104046 h 987501"/>
                  <a:gd name="connsiteX27" fmla="*/ 696274 w 988147"/>
                  <a:gd name="connsiteY27" fmla="*/ 122514 h 987501"/>
                  <a:gd name="connsiteX28" fmla="*/ 718359 w 988147"/>
                  <a:gd name="connsiteY28" fmla="*/ 134699 h 987501"/>
                  <a:gd name="connsiteX29" fmla="*/ 733019 w 988147"/>
                  <a:gd name="connsiteY29" fmla="*/ 131272 h 987501"/>
                  <a:gd name="connsiteX30" fmla="*/ 768050 w 988147"/>
                  <a:gd name="connsiteY30" fmla="*/ 98715 h 987501"/>
                  <a:gd name="connsiteX31" fmla="*/ 793943 w 988147"/>
                  <a:gd name="connsiteY31" fmla="*/ 96621 h 987501"/>
                  <a:gd name="connsiteX32" fmla="*/ 795275 w 988147"/>
                  <a:gd name="connsiteY32" fmla="*/ 97573 h 987501"/>
                  <a:gd name="connsiteX33" fmla="*/ 803462 w 988147"/>
                  <a:gd name="connsiteY33" fmla="*/ 130510 h 987501"/>
                  <a:gd name="connsiteX34" fmla="*/ 783091 w 988147"/>
                  <a:gd name="connsiteY34" fmla="*/ 168587 h 987501"/>
                  <a:gd name="connsiteX35" fmla="*/ 784804 w 988147"/>
                  <a:gd name="connsiteY35" fmla="*/ 186674 h 987501"/>
                  <a:gd name="connsiteX36" fmla="*/ 801939 w 988147"/>
                  <a:gd name="connsiteY36" fmla="*/ 203619 h 987501"/>
                  <a:gd name="connsiteX37" fmla="*/ 819074 w 988147"/>
                  <a:gd name="connsiteY37" fmla="*/ 205142 h 987501"/>
                  <a:gd name="connsiteX38" fmla="*/ 862292 w 988147"/>
                  <a:gd name="connsiteY38" fmla="*/ 182295 h 987501"/>
                  <a:gd name="connsiteX39" fmla="*/ 885900 w 988147"/>
                  <a:gd name="connsiteY39" fmla="*/ 187246 h 987501"/>
                  <a:gd name="connsiteX40" fmla="*/ 893135 w 988147"/>
                  <a:gd name="connsiteY40" fmla="*/ 196955 h 987501"/>
                  <a:gd name="connsiteX41" fmla="*/ 891231 w 988147"/>
                  <a:gd name="connsiteY41" fmla="*/ 218279 h 987501"/>
                  <a:gd name="connsiteX42" fmla="*/ 856771 w 988147"/>
                  <a:gd name="connsiteY42" fmla="*/ 255404 h 987501"/>
                  <a:gd name="connsiteX43" fmla="*/ 853725 w 988147"/>
                  <a:gd name="connsiteY43" fmla="*/ 270635 h 987501"/>
                  <a:gd name="connsiteX44" fmla="*/ 866861 w 988147"/>
                  <a:gd name="connsiteY44" fmla="*/ 293481 h 987501"/>
                  <a:gd name="connsiteX45" fmla="*/ 883615 w 988147"/>
                  <a:gd name="connsiteY45" fmla="*/ 299003 h 987501"/>
                  <a:gd name="connsiteX46" fmla="*/ 932354 w 988147"/>
                  <a:gd name="connsiteY46" fmla="*/ 287960 h 987501"/>
                  <a:gd name="connsiteX47" fmla="*/ 950441 w 988147"/>
                  <a:gd name="connsiteY47" fmla="*/ 296337 h 987501"/>
                  <a:gd name="connsiteX48" fmla="*/ 956153 w 988147"/>
                  <a:gd name="connsiteY48" fmla="*/ 309474 h 987501"/>
                  <a:gd name="connsiteX49" fmla="*/ 948347 w 988147"/>
                  <a:gd name="connsiteY49" fmla="*/ 330798 h 987501"/>
                  <a:gd name="connsiteX50" fmla="*/ 908175 w 988147"/>
                  <a:gd name="connsiteY50" fmla="*/ 355738 h 987501"/>
                  <a:gd name="connsiteX51" fmla="*/ 899608 w 988147"/>
                  <a:gd name="connsiteY51" fmla="*/ 374396 h 987501"/>
                  <a:gd name="connsiteX52" fmla="*/ 905510 w 988147"/>
                  <a:gd name="connsiteY52" fmla="*/ 396100 h 987501"/>
                  <a:gd name="connsiteX53" fmla="*/ 919789 w 988147"/>
                  <a:gd name="connsiteY53" fmla="*/ 406191 h 987501"/>
                  <a:gd name="connsiteX54" fmla="*/ 969861 w 988147"/>
                  <a:gd name="connsiteY54" fmla="*/ 408095 h 987501"/>
                  <a:gd name="connsiteX55" fmla="*/ 986044 w 988147"/>
                  <a:gd name="connsiteY55" fmla="*/ 420851 h 987501"/>
                  <a:gd name="connsiteX56" fmla="*/ 988138 w 988147"/>
                  <a:gd name="connsiteY56" fmla="*/ 436272 h 987501"/>
                  <a:gd name="connsiteX57" fmla="*/ 975763 w 988147"/>
                  <a:gd name="connsiteY57" fmla="*/ 453788 h 987501"/>
                  <a:gd name="connsiteX58" fmla="*/ 930641 w 988147"/>
                  <a:gd name="connsiteY58" fmla="*/ 467686 h 987501"/>
                  <a:gd name="connsiteX59" fmla="*/ 916552 w 988147"/>
                  <a:gd name="connsiteY59" fmla="*/ 485582 h 987501"/>
                  <a:gd name="connsiteX60" fmla="*/ 917504 w 988147"/>
                  <a:gd name="connsiteY60" fmla="*/ 509191 h 987501"/>
                  <a:gd name="connsiteX61" fmla="*/ 927214 w 988147"/>
                  <a:gd name="connsiteY61" fmla="*/ 519471 h 987501"/>
                  <a:gd name="connsiteX62" fmla="*/ 974620 w 988147"/>
                  <a:gd name="connsiteY62" fmla="*/ 533941 h 987501"/>
                  <a:gd name="connsiteX63" fmla="*/ 988138 w 988147"/>
                  <a:gd name="connsiteY63" fmla="*/ 552789 h 987501"/>
                  <a:gd name="connsiteX64" fmla="*/ 988138 w 988147"/>
                  <a:gd name="connsiteY64" fmla="*/ 556216 h 987501"/>
                  <a:gd name="connsiteX65" fmla="*/ 963768 w 988147"/>
                  <a:gd name="connsiteY65" fmla="*/ 580395 h 987501"/>
                  <a:gd name="connsiteX66" fmla="*/ 918837 w 988147"/>
                  <a:gd name="connsiteY66" fmla="*/ 581728 h 987501"/>
                  <a:gd name="connsiteX67" fmla="*/ 906843 w 988147"/>
                  <a:gd name="connsiteY67" fmla="*/ 589153 h 987501"/>
                  <a:gd name="connsiteX68" fmla="*/ 899227 w 988147"/>
                  <a:gd name="connsiteY68" fmla="*/ 617330 h 987501"/>
                  <a:gd name="connsiteX69" fmla="*/ 906652 w 988147"/>
                  <a:gd name="connsiteY69" fmla="*/ 631038 h 987501"/>
                  <a:gd name="connsiteX70" fmla="*/ 946253 w 988147"/>
                  <a:gd name="connsiteY70" fmla="*/ 655789 h 987501"/>
                  <a:gd name="connsiteX71" fmla="*/ 955201 w 988147"/>
                  <a:gd name="connsiteY71" fmla="*/ 681110 h 987501"/>
                  <a:gd name="connsiteX72" fmla="*/ 948918 w 988147"/>
                  <a:gd name="connsiteY72" fmla="*/ 694057 h 987501"/>
                  <a:gd name="connsiteX73" fmla="*/ 936734 w 988147"/>
                  <a:gd name="connsiteY73" fmla="*/ 700149 h 987501"/>
                  <a:gd name="connsiteX74" fmla="*/ 906462 w 988147"/>
                  <a:gd name="connsiteY74" fmla="*/ 693485 h 987501"/>
                  <a:gd name="connsiteX75" fmla="*/ 881711 w 988147"/>
                  <a:gd name="connsiteY75" fmla="*/ 687774 h 987501"/>
                  <a:gd name="connsiteX76" fmla="*/ 868765 w 988147"/>
                  <a:gd name="connsiteY76" fmla="*/ 691772 h 987501"/>
                  <a:gd name="connsiteX77" fmla="*/ 853154 w 988147"/>
                  <a:gd name="connsiteY77" fmla="*/ 719759 h 987501"/>
                  <a:gd name="connsiteX78" fmla="*/ 856961 w 988147"/>
                  <a:gd name="connsiteY78" fmla="*/ 731753 h 987501"/>
                  <a:gd name="connsiteX79" fmla="*/ 890279 w 988147"/>
                  <a:gd name="connsiteY79" fmla="*/ 767546 h 987501"/>
                  <a:gd name="connsiteX80" fmla="*/ 892373 w 988147"/>
                  <a:gd name="connsiteY80" fmla="*/ 792106 h 987501"/>
                  <a:gd name="connsiteX81" fmla="*/ 891040 w 988147"/>
                  <a:gd name="connsiteY81" fmla="*/ 794010 h 987501"/>
                  <a:gd name="connsiteX82" fmla="*/ 857532 w 988147"/>
                  <a:gd name="connsiteY82" fmla="*/ 802387 h 987501"/>
                  <a:gd name="connsiteX83" fmla="*/ 818884 w 988147"/>
                  <a:gd name="connsiteY83" fmla="*/ 781825 h 987501"/>
                  <a:gd name="connsiteX84" fmla="*/ 803843 w 988147"/>
                  <a:gd name="connsiteY84" fmla="*/ 782396 h 987501"/>
                  <a:gd name="connsiteX85" fmla="*/ 784233 w 988147"/>
                  <a:gd name="connsiteY85" fmla="*/ 801625 h 987501"/>
                  <a:gd name="connsiteX86" fmla="*/ 783281 w 988147"/>
                  <a:gd name="connsiteY86" fmla="*/ 818189 h 987501"/>
                  <a:gd name="connsiteX87" fmla="*/ 806128 w 988147"/>
                  <a:gd name="connsiteY87" fmla="*/ 861407 h 987501"/>
                  <a:gd name="connsiteX88" fmla="*/ 802320 w 988147"/>
                  <a:gd name="connsiteY88" fmla="*/ 883873 h 987501"/>
                  <a:gd name="connsiteX89" fmla="*/ 798512 w 988147"/>
                  <a:gd name="connsiteY89" fmla="*/ 887300 h 987501"/>
                  <a:gd name="connsiteX90" fmla="*/ 765766 w 988147"/>
                  <a:gd name="connsiteY90" fmla="*/ 886157 h 987501"/>
                  <a:gd name="connsiteX91" fmla="*/ 733781 w 988147"/>
                  <a:gd name="connsiteY91" fmla="*/ 856266 h 987501"/>
                  <a:gd name="connsiteX92" fmla="*/ 717407 w 988147"/>
                  <a:gd name="connsiteY92" fmla="*/ 853030 h 987501"/>
                  <a:gd name="connsiteX93" fmla="*/ 694941 w 988147"/>
                  <a:gd name="connsiteY93" fmla="*/ 865786 h 987501"/>
                  <a:gd name="connsiteX94" fmla="*/ 689420 w 988147"/>
                  <a:gd name="connsiteY94" fmla="*/ 882540 h 987501"/>
                  <a:gd name="connsiteX95" fmla="*/ 700844 w 988147"/>
                  <a:gd name="connsiteY95" fmla="*/ 932421 h 987501"/>
                  <a:gd name="connsiteX96" fmla="*/ 693418 w 988147"/>
                  <a:gd name="connsiteY96" fmla="*/ 948985 h 987501"/>
                  <a:gd name="connsiteX97" fmla="*/ 679330 w 988147"/>
                  <a:gd name="connsiteY97" fmla="*/ 955268 h 987501"/>
                  <a:gd name="connsiteX98" fmla="*/ 657816 w 988147"/>
                  <a:gd name="connsiteY98" fmla="*/ 947653 h 987501"/>
                  <a:gd name="connsiteX99" fmla="*/ 632875 w 988147"/>
                  <a:gd name="connsiteY99" fmla="*/ 907481 h 987501"/>
                  <a:gd name="connsiteX100" fmla="*/ 614217 w 988147"/>
                  <a:gd name="connsiteY100" fmla="*/ 898723 h 987501"/>
                  <a:gd name="connsiteX101" fmla="*/ 594226 w 988147"/>
                  <a:gd name="connsiteY101" fmla="*/ 904054 h 987501"/>
                  <a:gd name="connsiteX102" fmla="*/ 582042 w 988147"/>
                  <a:gd name="connsiteY102" fmla="*/ 920617 h 987501"/>
                  <a:gd name="connsiteX103" fmla="*/ 580709 w 988147"/>
                  <a:gd name="connsiteY103" fmla="*/ 965549 h 987501"/>
                  <a:gd name="connsiteX104" fmla="*/ 563384 w 988147"/>
                  <a:gd name="connsiteY104" fmla="*/ 986111 h 987501"/>
                  <a:gd name="connsiteX105" fmla="*/ 552532 w 988147"/>
                  <a:gd name="connsiteY105" fmla="*/ 987443 h 987501"/>
                  <a:gd name="connsiteX106" fmla="*/ 535016 w 988147"/>
                  <a:gd name="connsiteY106" fmla="*/ 975639 h 987501"/>
                  <a:gd name="connsiteX107" fmla="*/ 520356 w 988147"/>
                  <a:gd name="connsiteY107" fmla="*/ 927852 h 987501"/>
                  <a:gd name="connsiteX108" fmla="*/ 506648 w 988147"/>
                  <a:gd name="connsiteY108" fmla="*/ 916048 h 987501"/>
                  <a:gd name="connsiteX109" fmla="*/ 481517 w 988147"/>
                  <a:gd name="connsiteY109" fmla="*/ 916238 h 987501"/>
                  <a:gd name="connsiteX110" fmla="*/ 469332 w 988147"/>
                  <a:gd name="connsiteY110" fmla="*/ 926710 h 987501"/>
                  <a:gd name="connsiteX111" fmla="*/ 455434 w 988147"/>
                  <a:gd name="connsiteY111" fmla="*/ 971832 h 987501"/>
                  <a:gd name="connsiteX112" fmla="*/ 432017 w 988147"/>
                  <a:gd name="connsiteY112" fmla="*/ 986872 h 987501"/>
                  <a:gd name="connsiteX113" fmla="*/ 408409 w 988147"/>
                  <a:gd name="connsiteY113" fmla="*/ 960218 h 987501"/>
                  <a:gd name="connsiteX114" fmla="*/ 407266 w 988147"/>
                  <a:gd name="connsiteY114" fmla="*/ 919285 h 987501"/>
                  <a:gd name="connsiteX115" fmla="*/ 398699 w 988147"/>
                  <a:gd name="connsiteY115" fmla="*/ 905577 h 987501"/>
                  <a:gd name="connsiteX116" fmla="*/ 370902 w 988147"/>
                  <a:gd name="connsiteY116" fmla="*/ 898532 h 987501"/>
                  <a:gd name="connsiteX117" fmla="*/ 357575 w 988147"/>
                  <a:gd name="connsiteY117" fmla="*/ 905577 h 987501"/>
                  <a:gd name="connsiteX118" fmla="*/ 332254 w 988147"/>
                  <a:gd name="connsiteY118" fmla="*/ 946129 h 987501"/>
                  <a:gd name="connsiteX119" fmla="*/ 308645 w 988147"/>
                  <a:gd name="connsiteY119" fmla="*/ 954697 h 987501"/>
                  <a:gd name="connsiteX120" fmla="*/ 306932 w 988147"/>
                  <a:gd name="connsiteY120" fmla="*/ 954126 h 987501"/>
                  <a:gd name="connsiteX121" fmla="*/ 289797 w 988147"/>
                  <a:gd name="connsiteY121" fmla="*/ 924235 h 987501"/>
                  <a:gd name="connsiteX122" fmla="*/ 299507 w 988147"/>
                  <a:gd name="connsiteY122" fmla="*/ 882159 h 987501"/>
                  <a:gd name="connsiteX123" fmla="*/ 293224 w 988147"/>
                  <a:gd name="connsiteY123" fmla="*/ 865024 h 987501"/>
                  <a:gd name="connsiteX124" fmla="*/ 272853 w 988147"/>
                  <a:gd name="connsiteY124" fmla="*/ 853220 h 987501"/>
                  <a:gd name="connsiteX125" fmla="*/ 254385 w 988147"/>
                  <a:gd name="connsiteY125" fmla="*/ 856647 h 987501"/>
                  <a:gd name="connsiteX126" fmla="*/ 219925 w 988147"/>
                  <a:gd name="connsiteY126" fmla="*/ 888823 h 987501"/>
                  <a:gd name="connsiteX127" fmla="*/ 195746 w 988147"/>
                  <a:gd name="connsiteY127" fmla="*/ 891107 h 987501"/>
                  <a:gd name="connsiteX128" fmla="*/ 192319 w 988147"/>
                  <a:gd name="connsiteY128" fmla="*/ 888823 h 987501"/>
                  <a:gd name="connsiteX129" fmla="*/ 184703 w 988147"/>
                  <a:gd name="connsiteY129" fmla="*/ 857028 h 987501"/>
                  <a:gd name="connsiteX130" fmla="*/ 205265 w 988147"/>
                  <a:gd name="connsiteY130" fmla="*/ 818379 h 987501"/>
                  <a:gd name="connsiteX131" fmla="*/ 203742 w 988147"/>
                  <a:gd name="connsiteY131" fmla="*/ 800293 h 987501"/>
                  <a:gd name="connsiteX132" fmla="*/ 186607 w 988147"/>
                  <a:gd name="connsiteY132" fmla="*/ 783348 h 987501"/>
                  <a:gd name="connsiteX133" fmla="*/ 168901 w 988147"/>
                  <a:gd name="connsiteY133" fmla="*/ 782015 h 987501"/>
                  <a:gd name="connsiteX134" fmla="*/ 126064 w 988147"/>
                  <a:gd name="connsiteY134" fmla="*/ 804672 h 987501"/>
                  <a:gd name="connsiteX135" fmla="*/ 102647 w 988147"/>
                  <a:gd name="connsiteY135" fmla="*/ 800293 h 987501"/>
                  <a:gd name="connsiteX136" fmla="*/ 101123 w 988147"/>
                  <a:gd name="connsiteY136" fmla="*/ 798579 h 987501"/>
                  <a:gd name="connsiteX137" fmla="*/ 102075 w 988147"/>
                  <a:gd name="connsiteY137" fmla="*/ 763548 h 987501"/>
                  <a:gd name="connsiteX138" fmla="*/ 130824 w 988147"/>
                  <a:gd name="connsiteY138" fmla="*/ 732895 h 987501"/>
                  <a:gd name="connsiteX139" fmla="*/ 134251 w 988147"/>
                  <a:gd name="connsiteY139" fmla="*/ 716141 h 987501"/>
                  <a:gd name="connsiteX140" fmla="*/ 121114 w 988147"/>
                  <a:gd name="connsiteY140" fmla="*/ 693295 h 987501"/>
                  <a:gd name="connsiteX141" fmla="*/ 104551 w 988147"/>
                  <a:gd name="connsiteY141" fmla="*/ 688535 h 987501"/>
                  <a:gd name="connsiteX142" fmla="*/ 63046 w 988147"/>
                  <a:gd name="connsiteY142" fmla="*/ 698055 h 987501"/>
                  <a:gd name="connsiteX143" fmla="*/ 57525 w 988147"/>
                  <a:gd name="connsiteY143" fmla="*/ 699387 h 987501"/>
                  <a:gd name="connsiteX144" fmla="*/ 36963 w 988147"/>
                  <a:gd name="connsiteY144" fmla="*/ 689297 h 987501"/>
                  <a:gd name="connsiteX145" fmla="*/ 32203 w 988147"/>
                  <a:gd name="connsiteY145" fmla="*/ 678255 h 987501"/>
                  <a:gd name="connsiteX146" fmla="*/ 39819 w 988147"/>
                  <a:gd name="connsiteY146" fmla="*/ 656741 h 987501"/>
                  <a:gd name="connsiteX147" fmla="*/ 78848 w 988147"/>
                  <a:gd name="connsiteY147" fmla="*/ 632371 h 987501"/>
                  <a:gd name="connsiteX148" fmla="*/ 88177 w 988147"/>
                  <a:gd name="connsiteY148" fmla="*/ 610477 h 987501"/>
                  <a:gd name="connsiteX149" fmla="*/ 82275 w 988147"/>
                  <a:gd name="connsiteY149" fmla="*/ 590676 h 987501"/>
                  <a:gd name="connsiteX150" fmla="*/ 67996 w 988147"/>
                  <a:gd name="connsiteY150" fmla="*/ 581157 h 987501"/>
                  <a:gd name="connsiteX151" fmla="*/ 21922 w 988147"/>
                  <a:gd name="connsiteY151" fmla="*/ 579824 h 987501"/>
                  <a:gd name="connsiteX152" fmla="*/ 1360 w 988147"/>
                  <a:gd name="connsiteY152" fmla="*/ 562499 h 987501"/>
                  <a:gd name="connsiteX153" fmla="*/ 599 w 988147"/>
                  <a:gd name="connsiteY153" fmla="*/ 558501 h 987501"/>
                  <a:gd name="connsiteX154" fmla="*/ 17924 w 988147"/>
                  <a:gd name="connsiteY154" fmla="*/ 532227 h 987501"/>
                  <a:gd name="connsiteX155" fmla="*/ 59238 w 988147"/>
                  <a:gd name="connsiteY155" fmla="*/ 519662 h 987501"/>
                  <a:gd name="connsiteX156" fmla="*/ 71614 w 988147"/>
                  <a:gd name="connsiteY156" fmla="*/ 505763 h 987501"/>
                  <a:gd name="connsiteX157" fmla="*/ 71042 w 988147"/>
                  <a:gd name="connsiteY157" fmla="*/ 479300 h 987501"/>
                  <a:gd name="connsiteX158" fmla="*/ 61333 w 988147"/>
                  <a:gd name="connsiteY158" fmla="*/ 468447 h 987501"/>
                  <a:gd name="connsiteX159" fmla="*/ 17353 w 988147"/>
                  <a:gd name="connsiteY159" fmla="*/ 454930 h 987501"/>
                  <a:gd name="connsiteX160" fmla="*/ 599 w 988147"/>
                  <a:gd name="connsiteY160" fmla="*/ 430560 h 987501"/>
                  <a:gd name="connsiteX161" fmla="*/ 2312 w 988147"/>
                  <a:gd name="connsiteY161" fmla="*/ 420470 h 987501"/>
                  <a:gd name="connsiteX162" fmla="*/ 18115 w 988147"/>
                  <a:gd name="connsiteY162" fmla="*/ 407904 h 987501"/>
                  <a:gd name="connsiteX163" fmla="*/ 60761 w 988147"/>
                  <a:gd name="connsiteY163" fmla="*/ 406572 h 987501"/>
                  <a:gd name="connsiteX164" fmla="*/ 67044 w 988147"/>
                  <a:gd name="connsiteY164" fmla="*/ 406381 h 987501"/>
                  <a:gd name="connsiteX165" fmla="*/ 83989 w 988147"/>
                  <a:gd name="connsiteY165" fmla="*/ 393054 h 987501"/>
                  <a:gd name="connsiteX166" fmla="*/ 88938 w 988147"/>
                  <a:gd name="connsiteY166" fmla="*/ 374206 h 987501"/>
                  <a:gd name="connsiteX167" fmla="*/ 80943 w 988147"/>
                  <a:gd name="connsiteY167" fmla="*/ 356309 h 987501"/>
                  <a:gd name="connsiteX168" fmla="*/ 41913 w 988147"/>
                  <a:gd name="connsiteY168" fmla="*/ 331940 h 987501"/>
                  <a:gd name="connsiteX169" fmla="*/ 33155 w 988147"/>
                  <a:gd name="connsiteY169" fmla="*/ 306999 h 987501"/>
                  <a:gd name="connsiteX170" fmla="*/ 38676 w 988147"/>
                  <a:gd name="connsiteY170" fmla="*/ 295005 h 987501"/>
                  <a:gd name="connsiteX171" fmla="*/ 55811 w 988147"/>
                  <a:gd name="connsiteY171" fmla="*/ 287770 h 987501"/>
                  <a:gd name="connsiteX172" fmla="*/ 104551 w 988147"/>
                  <a:gd name="connsiteY172" fmla="*/ 299003 h 987501"/>
                  <a:gd name="connsiteX173" fmla="*/ 122256 w 988147"/>
                  <a:gd name="connsiteY173" fmla="*/ 293101 h 987501"/>
                  <a:gd name="connsiteX174" fmla="*/ 134251 w 988147"/>
                  <a:gd name="connsiteY174" fmla="*/ 272158 h 987501"/>
                  <a:gd name="connsiteX175" fmla="*/ 130824 w 988147"/>
                  <a:gd name="connsiteY175" fmla="*/ 254262 h 987501"/>
                  <a:gd name="connsiteX176" fmla="*/ 98458 w 988147"/>
                  <a:gd name="connsiteY176" fmla="*/ 219802 h 987501"/>
                  <a:gd name="connsiteX177" fmla="*/ 96554 w 988147"/>
                  <a:gd name="connsiteY177" fmla="*/ 195242 h 987501"/>
                  <a:gd name="connsiteX178" fmla="*/ 99791 w 988147"/>
                  <a:gd name="connsiteY178" fmla="*/ 190482 h 987501"/>
                  <a:gd name="connsiteX179" fmla="*/ 129110 w 988147"/>
                  <a:gd name="connsiteY179" fmla="*/ 184009 h 987501"/>
                  <a:gd name="connsiteX180" fmla="*/ 168711 w 988147"/>
                  <a:gd name="connsiteY180" fmla="*/ 205142 h 987501"/>
                  <a:gd name="connsiteX181" fmla="*/ 187369 w 988147"/>
                  <a:gd name="connsiteY181" fmla="*/ 203428 h 987501"/>
                  <a:gd name="connsiteX182" fmla="*/ 203361 w 988147"/>
                  <a:gd name="connsiteY182" fmla="*/ 187626 h 987501"/>
                  <a:gd name="connsiteX183" fmla="*/ 205456 w 988147"/>
                  <a:gd name="connsiteY183" fmla="*/ 168587 h 987501"/>
                  <a:gd name="connsiteX184" fmla="*/ 182419 w 988147"/>
                  <a:gd name="connsiteY184" fmla="*/ 125370 h 987501"/>
                  <a:gd name="connsiteX185" fmla="*/ 186417 w 988147"/>
                  <a:gd name="connsiteY185" fmla="*/ 103475 h 987501"/>
                  <a:gd name="connsiteX186" fmla="*/ 198411 w 988147"/>
                  <a:gd name="connsiteY186" fmla="*/ 94527 h 987501"/>
                  <a:gd name="connsiteX187" fmla="*/ 217831 w 988147"/>
                  <a:gd name="connsiteY187" fmla="*/ 96621 h 987501"/>
                  <a:gd name="connsiteX188" fmla="*/ 250768 w 988147"/>
                  <a:gd name="connsiteY188" fmla="*/ 127273 h 987501"/>
                  <a:gd name="connsiteX189" fmla="*/ 278564 w 988147"/>
                  <a:gd name="connsiteY189" fmla="*/ 131272 h 987501"/>
                  <a:gd name="connsiteX190" fmla="*/ 294176 w 988147"/>
                  <a:gd name="connsiteY190" fmla="*/ 121562 h 987501"/>
                  <a:gd name="connsiteX191" fmla="*/ 299507 w 988147"/>
                  <a:gd name="connsiteY191" fmla="*/ 105189 h 987501"/>
                  <a:gd name="connsiteX192" fmla="*/ 288465 w 988147"/>
                  <a:gd name="connsiteY192" fmla="*/ 57592 h 987501"/>
                  <a:gd name="connsiteX193" fmla="*/ 297794 w 988147"/>
                  <a:gd name="connsiteY193" fmla="*/ 37220 h 987501"/>
                  <a:gd name="connsiteX194" fmla="*/ 310549 w 988147"/>
                  <a:gd name="connsiteY194" fmla="*/ 31889 h 987501"/>
                  <a:gd name="connsiteX195" fmla="*/ 330731 w 988147"/>
                  <a:gd name="connsiteY195" fmla="*/ 39124 h 987501"/>
                  <a:gd name="connsiteX196" fmla="*/ 356243 w 988147"/>
                  <a:gd name="connsiteY196" fmla="*/ 80248 h 987501"/>
                  <a:gd name="connsiteX197" fmla="*/ 373949 w 988147"/>
                  <a:gd name="connsiteY197" fmla="*/ 88815 h 987501"/>
                  <a:gd name="connsiteX198" fmla="*/ 397747 w 988147"/>
                  <a:gd name="connsiteY198" fmla="*/ 82152 h 987501"/>
                  <a:gd name="connsiteX199" fmla="*/ 406505 w 988147"/>
                  <a:gd name="connsiteY199" fmla="*/ 69396 h 987501"/>
                  <a:gd name="connsiteX200" fmla="*/ 408409 w 988147"/>
                  <a:gd name="connsiteY200" fmla="*/ 19895 h 987501"/>
                  <a:gd name="connsiteX201" fmla="*/ 422497 w 988147"/>
                  <a:gd name="connsiteY201" fmla="*/ 1808 h 987501"/>
                  <a:gd name="connsiteX202" fmla="*/ 427638 w 988147"/>
                  <a:gd name="connsiteY202" fmla="*/ 666 h 987501"/>
                  <a:gd name="connsiteX203" fmla="*/ 456005 w 988147"/>
                  <a:gd name="connsiteY203" fmla="*/ 17991 h 987501"/>
                  <a:gd name="connsiteX204" fmla="*/ 468571 w 988147"/>
                  <a:gd name="connsiteY204" fmla="*/ 59876 h 987501"/>
                  <a:gd name="connsiteX205" fmla="*/ 480946 w 988147"/>
                  <a:gd name="connsiteY205" fmla="*/ 71109 h 987501"/>
                  <a:gd name="connsiteX206" fmla="*/ 507981 w 988147"/>
                  <a:gd name="connsiteY206" fmla="*/ 71109 h 987501"/>
                  <a:gd name="connsiteX207" fmla="*/ 519975 w 988147"/>
                  <a:gd name="connsiteY207" fmla="*/ 60257 h 987501"/>
                  <a:gd name="connsiteX208" fmla="*/ 534064 w 988147"/>
                  <a:gd name="connsiteY208" fmla="*/ 13993 h 987501"/>
                  <a:gd name="connsiteX209" fmla="*/ 553293 w 988147"/>
                  <a:gd name="connsiteY209" fmla="*/ 95 h 987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</a:cxnLst>
                <a:rect l="l" t="t" r="r" b="b"/>
                <a:pathLst>
                  <a:path w="988147" h="987501">
                    <a:moveTo>
                      <a:pt x="494462" y="416074"/>
                    </a:moveTo>
                    <a:cubicBezTo>
                      <a:pt x="448227" y="416074"/>
                      <a:pt x="417292" y="453994"/>
                      <a:pt x="417459" y="492745"/>
                    </a:cubicBezTo>
                    <a:cubicBezTo>
                      <a:pt x="417625" y="535654"/>
                      <a:pt x="451387" y="570081"/>
                      <a:pt x="494129" y="570081"/>
                    </a:cubicBezTo>
                    <a:cubicBezTo>
                      <a:pt x="536872" y="570081"/>
                      <a:pt x="571133" y="536153"/>
                      <a:pt x="571299" y="493244"/>
                    </a:cubicBezTo>
                    <a:cubicBezTo>
                      <a:pt x="571466" y="450501"/>
                      <a:pt x="537870" y="416074"/>
                      <a:pt x="494462" y="416074"/>
                    </a:cubicBezTo>
                    <a:close/>
                    <a:moveTo>
                      <a:pt x="494795" y="187060"/>
                    </a:moveTo>
                    <a:cubicBezTo>
                      <a:pt x="662938" y="187393"/>
                      <a:pt x="800813" y="324934"/>
                      <a:pt x="800480" y="493576"/>
                    </a:cubicBezTo>
                    <a:cubicBezTo>
                      <a:pt x="800147" y="660389"/>
                      <a:pt x="664768" y="799262"/>
                      <a:pt x="493630" y="798929"/>
                    </a:cubicBezTo>
                    <a:cubicBezTo>
                      <a:pt x="321163" y="798430"/>
                      <a:pt x="187113" y="657728"/>
                      <a:pt x="188444" y="492579"/>
                    </a:cubicBezTo>
                    <a:cubicBezTo>
                      <a:pt x="187446" y="325100"/>
                      <a:pt x="325819" y="186727"/>
                      <a:pt x="494795" y="187060"/>
                    </a:cubicBezTo>
                    <a:close/>
                    <a:moveTo>
                      <a:pt x="494464" y="132604"/>
                    </a:moveTo>
                    <a:cubicBezTo>
                      <a:pt x="293795" y="132414"/>
                      <a:pt x="134251" y="293291"/>
                      <a:pt x="133489" y="491485"/>
                    </a:cubicBezTo>
                    <a:cubicBezTo>
                      <a:pt x="132728" y="694437"/>
                      <a:pt x="297413" y="853982"/>
                      <a:pt x="493893" y="853411"/>
                    </a:cubicBezTo>
                    <a:cubicBezTo>
                      <a:pt x="689801" y="854172"/>
                      <a:pt x="855057" y="696531"/>
                      <a:pt x="854867" y="492817"/>
                    </a:cubicBezTo>
                    <a:cubicBezTo>
                      <a:pt x="854677" y="292530"/>
                      <a:pt x="693990" y="132795"/>
                      <a:pt x="494464" y="132604"/>
                    </a:cubicBezTo>
                    <a:close/>
                    <a:moveTo>
                      <a:pt x="553293" y="95"/>
                    </a:moveTo>
                    <a:cubicBezTo>
                      <a:pt x="555007" y="95"/>
                      <a:pt x="556720" y="95"/>
                      <a:pt x="558434" y="285"/>
                    </a:cubicBezTo>
                    <a:cubicBezTo>
                      <a:pt x="575378" y="1999"/>
                      <a:pt x="580138" y="7139"/>
                      <a:pt x="580519" y="24083"/>
                    </a:cubicBezTo>
                    <a:cubicBezTo>
                      <a:pt x="580900" y="38934"/>
                      <a:pt x="581471" y="53594"/>
                      <a:pt x="581851" y="68444"/>
                    </a:cubicBezTo>
                    <a:cubicBezTo>
                      <a:pt x="582042" y="74346"/>
                      <a:pt x="584136" y="78915"/>
                      <a:pt x="589657" y="81390"/>
                    </a:cubicBezTo>
                    <a:cubicBezTo>
                      <a:pt x="598606" y="85388"/>
                      <a:pt x="607934" y="88054"/>
                      <a:pt x="617835" y="88815"/>
                    </a:cubicBezTo>
                    <a:cubicBezTo>
                      <a:pt x="623927" y="89196"/>
                      <a:pt x="628116" y="86721"/>
                      <a:pt x="631162" y="81771"/>
                    </a:cubicBezTo>
                    <a:cubicBezTo>
                      <a:pt x="639539" y="68253"/>
                      <a:pt x="648106" y="54736"/>
                      <a:pt x="656483" y="41218"/>
                    </a:cubicBezTo>
                    <a:cubicBezTo>
                      <a:pt x="663718" y="29795"/>
                      <a:pt x="668097" y="28272"/>
                      <a:pt x="681043" y="32651"/>
                    </a:cubicBezTo>
                    <a:cubicBezTo>
                      <a:pt x="682566" y="33222"/>
                      <a:pt x="683899" y="33603"/>
                      <a:pt x="685422" y="34174"/>
                    </a:cubicBezTo>
                    <a:cubicBezTo>
                      <a:pt x="700463" y="40647"/>
                      <a:pt x="702938" y="45407"/>
                      <a:pt x="699320" y="61400"/>
                    </a:cubicBezTo>
                    <a:cubicBezTo>
                      <a:pt x="696084" y="75678"/>
                      <a:pt x="692847" y="89767"/>
                      <a:pt x="689420" y="104046"/>
                    </a:cubicBezTo>
                    <a:cubicBezTo>
                      <a:pt x="687516" y="111852"/>
                      <a:pt x="689420" y="117944"/>
                      <a:pt x="696274" y="122514"/>
                    </a:cubicBezTo>
                    <a:cubicBezTo>
                      <a:pt x="703319" y="127273"/>
                      <a:pt x="710363" y="131652"/>
                      <a:pt x="718359" y="134699"/>
                    </a:cubicBezTo>
                    <a:cubicBezTo>
                      <a:pt x="724071" y="136793"/>
                      <a:pt x="728640" y="135460"/>
                      <a:pt x="733019" y="131272"/>
                    </a:cubicBezTo>
                    <a:cubicBezTo>
                      <a:pt x="744632" y="120229"/>
                      <a:pt x="756246" y="109567"/>
                      <a:pt x="768050" y="98715"/>
                    </a:cubicBezTo>
                    <a:cubicBezTo>
                      <a:pt x="777760" y="89577"/>
                      <a:pt x="783091" y="89196"/>
                      <a:pt x="793943" y="96621"/>
                    </a:cubicBezTo>
                    <a:cubicBezTo>
                      <a:pt x="794514" y="97002"/>
                      <a:pt x="794895" y="97192"/>
                      <a:pt x="795275" y="97573"/>
                    </a:cubicBezTo>
                    <a:cubicBezTo>
                      <a:pt x="813743" y="110900"/>
                      <a:pt x="811078" y="116612"/>
                      <a:pt x="803462" y="130510"/>
                    </a:cubicBezTo>
                    <a:cubicBezTo>
                      <a:pt x="796609" y="143076"/>
                      <a:pt x="790135" y="156022"/>
                      <a:pt x="783091" y="168587"/>
                    </a:cubicBezTo>
                    <a:cubicBezTo>
                      <a:pt x="779474" y="175251"/>
                      <a:pt x="780235" y="180963"/>
                      <a:pt x="784804" y="186674"/>
                    </a:cubicBezTo>
                    <a:cubicBezTo>
                      <a:pt x="789945" y="192957"/>
                      <a:pt x="795657" y="198669"/>
                      <a:pt x="801939" y="203619"/>
                    </a:cubicBezTo>
                    <a:cubicBezTo>
                      <a:pt x="807270" y="207807"/>
                      <a:pt x="812791" y="208378"/>
                      <a:pt x="819074" y="205142"/>
                    </a:cubicBezTo>
                    <a:cubicBezTo>
                      <a:pt x="833353" y="197336"/>
                      <a:pt x="847822" y="189721"/>
                      <a:pt x="862292" y="182295"/>
                    </a:cubicBezTo>
                    <a:cubicBezTo>
                      <a:pt x="872573" y="176965"/>
                      <a:pt x="878475" y="178107"/>
                      <a:pt x="885900" y="187246"/>
                    </a:cubicBezTo>
                    <a:cubicBezTo>
                      <a:pt x="888565" y="190291"/>
                      <a:pt x="891040" y="193528"/>
                      <a:pt x="893135" y="196955"/>
                    </a:cubicBezTo>
                    <a:cubicBezTo>
                      <a:pt x="898465" y="205332"/>
                      <a:pt x="897894" y="210853"/>
                      <a:pt x="891231" y="218279"/>
                    </a:cubicBezTo>
                    <a:cubicBezTo>
                      <a:pt x="879807" y="230654"/>
                      <a:pt x="868384" y="243219"/>
                      <a:pt x="856771" y="255404"/>
                    </a:cubicBezTo>
                    <a:cubicBezTo>
                      <a:pt x="852392" y="259973"/>
                      <a:pt x="851440" y="264924"/>
                      <a:pt x="853725" y="270635"/>
                    </a:cubicBezTo>
                    <a:cubicBezTo>
                      <a:pt x="857151" y="278822"/>
                      <a:pt x="861340" y="286437"/>
                      <a:pt x="866861" y="293481"/>
                    </a:cubicBezTo>
                    <a:cubicBezTo>
                      <a:pt x="871240" y="299193"/>
                      <a:pt x="876571" y="300716"/>
                      <a:pt x="883615" y="299003"/>
                    </a:cubicBezTo>
                    <a:cubicBezTo>
                      <a:pt x="899798" y="295005"/>
                      <a:pt x="916172" y="291387"/>
                      <a:pt x="932354" y="287960"/>
                    </a:cubicBezTo>
                    <a:cubicBezTo>
                      <a:pt x="940922" y="286056"/>
                      <a:pt x="946063" y="288532"/>
                      <a:pt x="950441" y="296337"/>
                    </a:cubicBezTo>
                    <a:cubicBezTo>
                      <a:pt x="952726" y="300526"/>
                      <a:pt x="954630" y="304905"/>
                      <a:pt x="956153" y="309474"/>
                    </a:cubicBezTo>
                    <a:cubicBezTo>
                      <a:pt x="959389" y="319945"/>
                      <a:pt x="957676" y="324896"/>
                      <a:pt x="948347" y="330798"/>
                    </a:cubicBezTo>
                    <a:cubicBezTo>
                      <a:pt x="935020" y="339175"/>
                      <a:pt x="921883" y="347932"/>
                      <a:pt x="908175" y="355738"/>
                    </a:cubicBezTo>
                    <a:cubicBezTo>
                      <a:pt x="900369" y="360307"/>
                      <a:pt x="898275" y="366400"/>
                      <a:pt x="899608" y="374396"/>
                    </a:cubicBezTo>
                    <a:cubicBezTo>
                      <a:pt x="900750" y="381821"/>
                      <a:pt x="902845" y="389056"/>
                      <a:pt x="905510" y="396100"/>
                    </a:cubicBezTo>
                    <a:cubicBezTo>
                      <a:pt x="907985" y="402573"/>
                      <a:pt x="912364" y="406001"/>
                      <a:pt x="919789" y="406191"/>
                    </a:cubicBezTo>
                    <a:cubicBezTo>
                      <a:pt x="936543" y="406381"/>
                      <a:pt x="953107" y="407524"/>
                      <a:pt x="969861" y="408095"/>
                    </a:cubicBezTo>
                    <a:cubicBezTo>
                      <a:pt x="978999" y="408476"/>
                      <a:pt x="983569" y="412093"/>
                      <a:pt x="986044" y="420851"/>
                    </a:cubicBezTo>
                    <a:cubicBezTo>
                      <a:pt x="987567" y="425801"/>
                      <a:pt x="988138" y="430941"/>
                      <a:pt x="988138" y="436272"/>
                    </a:cubicBezTo>
                    <a:cubicBezTo>
                      <a:pt x="988138" y="446553"/>
                      <a:pt x="985282" y="450742"/>
                      <a:pt x="975763" y="453788"/>
                    </a:cubicBezTo>
                    <a:cubicBezTo>
                      <a:pt x="960722" y="458548"/>
                      <a:pt x="945681" y="463117"/>
                      <a:pt x="930641" y="467686"/>
                    </a:cubicBezTo>
                    <a:cubicBezTo>
                      <a:pt x="919789" y="470923"/>
                      <a:pt x="916933" y="474350"/>
                      <a:pt x="916552" y="485582"/>
                    </a:cubicBezTo>
                    <a:cubicBezTo>
                      <a:pt x="916362" y="493388"/>
                      <a:pt x="915791" y="501384"/>
                      <a:pt x="917504" y="509191"/>
                    </a:cubicBezTo>
                    <a:cubicBezTo>
                      <a:pt x="918647" y="514521"/>
                      <a:pt x="921883" y="517758"/>
                      <a:pt x="927214" y="519471"/>
                    </a:cubicBezTo>
                    <a:cubicBezTo>
                      <a:pt x="943016" y="524231"/>
                      <a:pt x="958818" y="528991"/>
                      <a:pt x="974620" y="533941"/>
                    </a:cubicBezTo>
                    <a:cubicBezTo>
                      <a:pt x="985663" y="537368"/>
                      <a:pt x="988329" y="541176"/>
                      <a:pt x="988138" y="552789"/>
                    </a:cubicBezTo>
                    <a:cubicBezTo>
                      <a:pt x="988138" y="553931"/>
                      <a:pt x="988138" y="555074"/>
                      <a:pt x="988138" y="556216"/>
                    </a:cubicBezTo>
                    <a:cubicBezTo>
                      <a:pt x="987377" y="574113"/>
                      <a:pt x="981665" y="579824"/>
                      <a:pt x="963768" y="580395"/>
                    </a:cubicBezTo>
                    <a:cubicBezTo>
                      <a:pt x="948728" y="580776"/>
                      <a:pt x="933878" y="581538"/>
                      <a:pt x="918837" y="581728"/>
                    </a:cubicBezTo>
                    <a:cubicBezTo>
                      <a:pt x="913125" y="581918"/>
                      <a:pt x="909127" y="584394"/>
                      <a:pt x="906843" y="589153"/>
                    </a:cubicBezTo>
                    <a:cubicBezTo>
                      <a:pt x="902654" y="598101"/>
                      <a:pt x="899989" y="607430"/>
                      <a:pt x="899227" y="617330"/>
                    </a:cubicBezTo>
                    <a:cubicBezTo>
                      <a:pt x="898656" y="623613"/>
                      <a:pt x="901321" y="627802"/>
                      <a:pt x="906652" y="631038"/>
                    </a:cubicBezTo>
                    <a:cubicBezTo>
                      <a:pt x="919979" y="639225"/>
                      <a:pt x="933116" y="647412"/>
                      <a:pt x="946253" y="655789"/>
                    </a:cubicBezTo>
                    <a:cubicBezTo>
                      <a:pt x="958247" y="663214"/>
                      <a:pt x="959770" y="667783"/>
                      <a:pt x="955201" y="681110"/>
                    </a:cubicBezTo>
                    <a:cubicBezTo>
                      <a:pt x="953678" y="685680"/>
                      <a:pt x="951584" y="690058"/>
                      <a:pt x="948918" y="694057"/>
                    </a:cubicBezTo>
                    <a:cubicBezTo>
                      <a:pt x="946443" y="697674"/>
                      <a:pt x="942445" y="700149"/>
                      <a:pt x="936734" y="700149"/>
                    </a:cubicBezTo>
                    <a:cubicBezTo>
                      <a:pt x="926643" y="697864"/>
                      <a:pt x="916552" y="695579"/>
                      <a:pt x="906462" y="693485"/>
                    </a:cubicBezTo>
                    <a:cubicBezTo>
                      <a:pt x="898275" y="691581"/>
                      <a:pt x="889898" y="689868"/>
                      <a:pt x="881711" y="687774"/>
                    </a:cubicBezTo>
                    <a:cubicBezTo>
                      <a:pt x="876381" y="686441"/>
                      <a:pt x="872192" y="687964"/>
                      <a:pt x="868765" y="691772"/>
                    </a:cubicBezTo>
                    <a:cubicBezTo>
                      <a:pt x="861721" y="699959"/>
                      <a:pt x="856199" y="709288"/>
                      <a:pt x="853154" y="719759"/>
                    </a:cubicBezTo>
                    <a:cubicBezTo>
                      <a:pt x="851630" y="724709"/>
                      <a:pt x="853915" y="728326"/>
                      <a:pt x="856961" y="731753"/>
                    </a:cubicBezTo>
                    <a:cubicBezTo>
                      <a:pt x="868004" y="743748"/>
                      <a:pt x="879236" y="755742"/>
                      <a:pt x="890279" y="767546"/>
                    </a:cubicBezTo>
                    <a:cubicBezTo>
                      <a:pt x="898656" y="776494"/>
                      <a:pt x="899037" y="781825"/>
                      <a:pt x="892373" y="792106"/>
                    </a:cubicBezTo>
                    <a:cubicBezTo>
                      <a:pt x="891992" y="792677"/>
                      <a:pt x="891612" y="793439"/>
                      <a:pt x="891040" y="794010"/>
                    </a:cubicBezTo>
                    <a:cubicBezTo>
                      <a:pt x="878475" y="810954"/>
                      <a:pt x="872954" y="811145"/>
                      <a:pt x="857532" y="802387"/>
                    </a:cubicBezTo>
                    <a:cubicBezTo>
                      <a:pt x="844966" y="795152"/>
                      <a:pt x="831640" y="788679"/>
                      <a:pt x="818884" y="781825"/>
                    </a:cubicBezTo>
                    <a:cubicBezTo>
                      <a:pt x="813553" y="778969"/>
                      <a:pt x="808603" y="778969"/>
                      <a:pt x="803843" y="782396"/>
                    </a:cubicBezTo>
                    <a:cubicBezTo>
                      <a:pt x="796227" y="787727"/>
                      <a:pt x="789754" y="794200"/>
                      <a:pt x="784233" y="801625"/>
                    </a:cubicBezTo>
                    <a:cubicBezTo>
                      <a:pt x="780235" y="806956"/>
                      <a:pt x="780045" y="812287"/>
                      <a:pt x="783281" y="818189"/>
                    </a:cubicBezTo>
                    <a:cubicBezTo>
                      <a:pt x="791087" y="832468"/>
                      <a:pt x="798703" y="846937"/>
                      <a:pt x="806128" y="861407"/>
                    </a:cubicBezTo>
                    <a:cubicBezTo>
                      <a:pt x="811268" y="871498"/>
                      <a:pt x="810507" y="876067"/>
                      <a:pt x="802320" y="883873"/>
                    </a:cubicBezTo>
                    <a:cubicBezTo>
                      <a:pt x="800987" y="885015"/>
                      <a:pt x="799845" y="886348"/>
                      <a:pt x="798512" y="887300"/>
                    </a:cubicBezTo>
                    <a:cubicBezTo>
                      <a:pt x="786328" y="896248"/>
                      <a:pt x="780045" y="900627"/>
                      <a:pt x="765766" y="886157"/>
                    </a:cubicBezTo>
                    <a:cubicBezTo>
                      <a:pt x="755485" y="875686"/>
                      <a:pt x="744442" y="866357"/>
                      <a:pt x="733781" y="856266"/>
                    </a:cubicBezTo>
                    <a:cubicBezTo>
                      <a:pt x="728830" y="851507"/>
                      <a:pt x="723500" y="850555"/>
                      <a:pt x="717407" y="853030"/>
                    </a:cubicBezTo>
                    <a:cubicBezTo>
                      <a:pt x="709411" y="856266"/>
                      <a:pt x="701796" y="860455"/>
                      <a:pt x="694941" y="865786"/>
                    </a:cubicBezTo>
                    <a:cubicBezTo>
                      <a:pt x="689230" y="870165"/>
                      <a:pt x="687707" y="875686"/>
                      <a:pt x="689420" y="882540"/>
                    </a:cubicBezTo>
                    <a:cubicBezTo>
                      <a:pt x="693418" y="899104"/>
                      <a:pt x="697226" y="915858"/>
                      <a:pt x="700844" y="932421"/>
                    </a:cubicBezTo>
                    <a:cubicBezTo>
                      <a:pt x="702367" y="939656"/>
                      <a:pt x="699892" y="945177"/>
                      <a:pt x="693418" y="948985"/>
                    </a:cubicBezTo>
                    <a:cubicBezTo>
                      <a:pt x="689039" y="951651"/>
                      <a:pt x="684280" y="953745"/>
                      <a:pt x="679330" y="955268"/>
                    </a:cubicBezTo>
                    <a:cubicBezTo>
                      <a:pt x="669239" y="958504"/>
                      <a:pt x="663528" y="956600"/>
                      <a:pt x="657816" y="947653"/>
                    </a:cubicBezTo>
                    <a:cubicBezTo>
                      <a:pt x="649439" y="934325"/>
                      <a:pt x="640872" y="921189"/>
                      <a:pt x="632875" y="907481"/>
                    </a:cubicBezTo>
                    <a:cubicBezTo>
                      <a:pt x="628496" y="900056"/>
                      <a:pt x="622785" y="897200"/>
                      <a:pt x="614217" y="898723"/>
                    </a:cubicBezTo>
                    <a:cubicBezTo>
                      <a:pt x="607363" y="900056"/>
                      <a:pt x="600700" y="901769"/>
                      <a:pt x="594226" y="904054"/>
                    </a:cubicBezTo>
                    <a:cubicBezTo>
                      <a:pt x="585279" y="907290"/>
                      <a:pt x="582423" y="911098"/>
                      <a:pt x="582042" y="920617"/>
                    </a:cubicBezTo>
                    <a:cubicBezTo>
                      <a:pt x="581471" y="935658"/>
                      <a:pt x="581090" y="950508"/>
                      <a:pt x="580709" y="965549"/>
                    </a:cubicBezTo>
                    <a:cubicBezTo>
                      <a:pt x="580328" y="979257"/>
                      <a:pt x="576902" y="983636"/>
                      <a:pt x="563384" y="986111"/>
                    </a:cubicBezTo>
                    <a:cubicBezTo>
                      <a:pt x="559767" y="986872"/>
                      <a:pt x="556149" y="987253"/>
                      <a:pt x="552532" y="987443"/>
                    </a:cubicBezTo>
                    <a:cubicBezTo>
                      <a:pt x="543584" y="988015"/>
                      <a:pt x="537872" y="984397"/>
                      <a:pt x="535016" y="975639"/>
                    </a:cubicBezTo>
                    <a:cubicBezTo>
                      <a:pt x="529876" y="959647"/>
                      <a:pt x="524925" y="943845"/>
                      <a:pt x="520356" y="927852"/>
                    </a:cubicBezTo>
                    <a:cubicBezTo>
                      <a:pt x="518262" y="920617"/>
                      <a:pt x="513883" y="917190"/>
                      <a:pt x="506648" y="916048"/>
                    </a:cubicBezTo>
                    <a:cubicBezTo>
                      <a:pt x="498271" y="914906"/>
                      <a:pt x="489894" y="914906"/>
                      <a:pt x="481517" y="916238"/>
                    </a:cubicBezTo>
                    <a:cubicBezTo>
                      <a:pt x="475235" y="917190"/>
                      <a:pt x="471236" y="920427"/>
                      <a:pt x="469332" y="926710"/>
                    </a:cubicBezTo>
                    <a:cubicBezTo>
                      <a:pt x="464954" y="941750"/>
                      <a:pt x="460194" y="956791"/>
                      <a:pt x="455434" y="971832"/>
                    </a:cubicBezTo>
                    <a:cubicBezTo>
                      <a:pt x="451246" y="985349"/>
                      <a:pt x="445915" y="988776"/>
                      <a:pt x="432017" y="986872"/>
                    </a:cubicBezTo>
                    <a:cubicBezTo>
                      <a:pt x="411074" y="984016"/>
                      <a:pt x="408599" y="981160"/>
                      <a:pt x="408409" y="960218"/>
                    </a:cubicBezTo>
                    <a:cubicBezTo>
                      <a:pt x="408218" y="946510"/>
                      <a:pt x="407647" y="932992"/>
                      <a:pt x="407266" y="919285"/>
                    </a:cubicBezTo>
                    <a:cubicBezTo>
                      <a:pt x="407076" y="913002"/>
                      <a:pt x="404601" y="908052"/>
                      <a:pt x="398699" y="905577"/>
                    </a:cubicBezTo>
                    <a:cubicBezTo>
                      <a:pt x="389751" y="901769"/>
                      <a:pt x="380612" y="899104"/>
                      <a:pt x="370902" y="898532"/>
                    </a:cubicBezTo>
                    <a:cubicBezTo>
                      <a:pt x="365000" y="898152"/>
                      <a:pt x="360812" y="900436"/>
                      <a:pt x="357575" y="905577"/>
                    </a:cubicBezTo>
                    <a:cubicBezTo>
                      <a:pt x="349389" y="919285"/>
                      <a:pt x="340631" y="932612"/>
                      <a:pt x="332254" y="946129"/>
                    </a:cubicBezTo>
                    <a:cubicBezTo>
                      <a:pt x="325590" y="956791"/>
                      <a:pt x="320450" y="958695"/>
                      <a:pt x="308645" y="954697"/>
                    </a:cubicBezTo>
                    <a:cubicBezTo>
                      <a:pt x="308074" y="954506"/>
                      <a:pt x="307503" y="954316"/>
                      <a:pt x="306932" y="954126"/>
                    </a:cubicBezTo>
                    <a:cubicBezTo>
                      <a:pt x="288655" y="946701"/>
                      <a:pt x="285038" y="942512"/>
                      <a:pt x="289797" y="924235"/>
                    </a:cubicBezTo>
                    <a:cubicBezTo>
                      <a:pt x="293415" y="910336"/>
                      <a:pt x="296080" y="896248"/>
                      <a:pt x="299507" y="882159"/>
                    </a:cubicBezTo>
                    <a:cubicBezTo>
                      <a:pt x="301220" y="874924"/>
                      <a:pt x="299316" y="869403"/>
                      <a:pt x="293224" y="865024"/>
                    </a:cubicBezTo>
                    <a:cubicBezTo>
                      <a:pt x="286751" y="860455"/>
                      <a:pt x="280088" y="856457"/>
                      <a:pt x="272853" y="853220"/>
                    </a:cubicBezTo>
                    <a:cubicBezTo>
                      <a:pt x="265999" y="850174"/>
                      <a:pt x="260097" y="851316"/>
                      <a:pt x="254385" y="856647"/>
                    </a:cubicBezTo>
                    <a:cubicBezTo>
                      <a:pt x="242962" y="867499"/>
                      <a:pt x="231348" y="878161"/>
                      <a:pt x="219925" y="888823"/>
                    </a:cubicBezTo>
                    <a:cubicBezTo>
                      <a:pt x="211358" y="897010"/>
                      <a:pt x="205837" y="897390"/>
                      <a:pt x="195746" y="891107"/>
                    </a:cubicBezTo>
                    <a:cubicBezTo>
                      <a:pt x="194604" y="890346"/>
                      <a:pt x="193461" y="889584"/>
                      <a:pt x="192319" y="888823"/>
                    </a:cubicBezTo>
                    <a:cubicBezTo>
                      <a:pt x="177659" y="878352"/>
                      <a:pt x="176326" y="872830"/>
                      <a:pt x="184703" y="857028"/>
                    </a:cubicBezTo>
                    <a:cubicBezTo>
                      <a:pt x="191557" y="844082"/>
                      <a:pt x="198221" y="831135"/>
                      <a:pt x="205265" y="818379"/>
                    </a:cubicBezTo>
                    <a:cubicBezTo>
                      <a:pt x="208883" y="811716"/>
                      <a:pt x="208312" y="806004"/>
                      <a:pt x="203742" y="800293"/>
                    </a:cubicBezTo>
                    <a:cubicBezTo>
                      <a:pt x="198792" y="794010"/>
                      <a:pt x="193080" y="788298"/>
                      <a:pt x="186607" y="783348"/>
                    </a:cubicBezTo>
                    <a:cubicBezTo>
                      <a:pt x="180896" y="778969"/>
                      <a:pt x="175184" y="778589"/>
                      <a:pt x="168901" y="782015"/>
                    </a:cubicBezTo>
                    <a:cubicBezTo>
                      <a:pt x="154812" y="789631"/>
                      <a:pt x="140533" y="797246"/>
                      <a:pt x="126064" y="804672"/>
                    </a:cubicBezTo>
                    <a:cubicBezTo>
                      <a:pt x="115974" y="810002"/>
                      <a:pt x="110072" y="808670"/>
                      <a:pt x="102647" y="800293"/>
                    </a:cubicBezTo>
                    <a:cubicBezTo>
                      <a:pt x="102075" y="799721"/>
                      <a:pt x="101695" y="799150"/>
                      <a:pt x="101123" y="798579"/>
                    </a:cubicBezTo>
                    <a:cubicBezTo>
                      <a:pt x="87986" y="783348"/>
                      <a:pt x="88177" y="778017"/>
                      <a:pt x="102075" y="763548"/>
                    </a:cubicBezTo>
                    <a:cubicBezTo>
                      <a:pt x="111785" y="753267"/>
                      <a:pt x="120924" y="742796"/>
                      <a:pt x="130824" y="732895"/>
                    </a:cubicBezTo>
                    <a:cubicBezTo>
                      <a:pt x="135774" y="727755"/>
                      <a:pt x="136726" y="722424"/>
                      <a:pt x="134251" y="716141"/>
                    </a:cubicBezTo>
                    <a:cubicBezTo>
                      <a:pt x="131014" y="707955"/>
                      <a:pt x="126445" y="700339"/>
                      <a:pt x="121114" y="693295"/>
                    </a:cubicBezTo>
                    <a:cubicBezTo>
                      <a:pt x="116735" y="687583"/>
                      <a:pt x="110833" y="687012"/>
                      <a:pt x="104551" y="688535"/>
                    </a:cubicBezTo>
                    <a:cubicBezTo>
                      <a:pt x="90652" y="691772"/>
                      <a:pt x="76944" y="695008"/>
                      <a:pt x="63046" y="698055"/>
                    </a:cubicBezTo>
                    <a:cubicBezTo>
                      <a:pt x="61142" y="698435"/>
                      <a:pt x="59238" y="699007"/>
                      <a:pt x="57525" y="699387"/>
                    </a:cubicBezTo>
                    <a:cubicBezTo>
                      <a:pt x="47053" y="701291"/>
                      <a:pt x="41723" y="698816"/>
                      <a:pt x="36963" y="689297"/>
                    </a:cubicBezTo>
                    <a:cubicBezTo>
                      <a:pt x="35249" y="685680"/>
                      <a:pt x="33536" y="682062"/>
                      <a:pt x="32203" y="678255"/>
                    </a:cubicBezTo>
                    <a:cubicBezTo>
                      <a:pt x="28776" y="668164"/>
                      <a:pt x="30680" y="662452"/>
                      <a:pt x="39819" y="656741"/>
                    </a:cubicBezTo>
                    <a:cubicBezTo>
                      <a:pt x="52765" y="648554"/>
                      <a:pt x="65902" y="640367"/>
                      <a:pt x="78848" y="632371"/>
                    </a:cubicBezTo>
                    <a:cubicBezTo>
                      <a:pt x="89129" y="625898"/>
                      <a:pt x="90652" y="622280"/>
                      <a:pt x="88177" y="610477"/>
                    </a:cubicBezTo>
                    <a:cubicBezTo>
                      <a:pt x="86654" y="603813"/>
                      <a:pt x="84940" y="596959"/>
                      <a:pt x="82275" y="590676"/>
                    </a:cubicBezTo>
                    <a:cubicBezTo>
                      <a:pt x="79609" y="584394"/>
                      <a:pt x="75040" y="581347"/>
                      <a:pt x="67996" y="581157"/>
                    </a:cubicBezTo>
                    <a:cubicBezTo>
                      <a:pt x="52575" y="580966"/>
                      <a:pt x="37344" y="580395"/>
                      <a:pt x="21922" y="579824"/>
                    </a:cubicBezTo>
                    <a:cubicBezTo>
                      <a:pt x="8024" y="579443"/>
                      <a:pt x="3836" y="575826"/>
                      <a:pt x="1360" y="562499"/>
                    </a:cubicBezTo>
                    <a:cubicBezTo>
                      <a:pt x="1170" y="561166"/>
                      <a:pt x="789" y="559834"/>
                      <a:pt x="599" y="558501"/>
                    </a:cubicBezTo>
                    <a:cubicBezTo>
                      <a:pt x="-1496" y="541556"/>
                      <a:pt x="1360" y="537177"/>
                      <a:pt x="17924" y="532227"/>
                    </a:cubicBezTo>
                    <a:cubicBezTo>
                      <a:pt x="31632" y="528039"/>
                      <a:pt x="45340" y="523469"/>
                      <a:pt x="59238" y="519662"/>
                    </a:cubicBezTo>
                    <a:cubicBezTo>
                      <a:pt x="66854" y="517568"/>
                      <a:pt x="70852" y="513189"/>
                      <a:pt x="71614" y="505763"/>
                    </a:cubicBezTo>
                    <a:cubicBezTo>
                      <a:pt x="72375" y="497006"/>
                      <a:pt x="72756" y="488057"/>
                      <a:pt x="71042" y="479300"/>
                    </a:cubicBezTo>
                    <a:cubicBezTo>
                      <a:pt x="70090" y="473588"/>
                      <a:pt x="66854" y="470161"/>
                      <a:pt x="61333" y="468447"/>
                    </a:cubicBezTo>
                    <a:cubicBezTo>
                      <a:pt x="46673" y="464069"/>
                      <a:pt x="32013" y="459500"/>
                      <a:pt x="17353" y="454930"/>
                    </a:cubicBezTo>
                    <a:cubicBezTo>
                      <a:pt x="1360" y="449980"/>
                      <a:pt x="-353" y="447315"/>
                      <a:pt x="599" y="430560"/>
                    </a:cubicBezTo>
                    <a:cubicBezTo>
                      <a:pt x="789" y="427133"/>
                      <a:pt x="1551" y="423707"/>
                      <a:pt x="2312" y="420470"/>
                    </a:cubicBezTo>
                    <a:cubicBezTo>
                      <a:pt x="4597" y="412093"/>
                      <a:pt x="9357" y="408285"/>
                      <a:pt x="18115" y="407904"/>
                    </a:cubicBezTo>
                    <a:cubicBezTo>
                      <a:pt x="32393" y="407333"/>
                      <a:pt x="46482" y="406953"/>
                      <a:pt x="60761" y="406572"/>
                    </a:cubicBezTo>
                    <a:cubicBezTo>
                      <a:pt x="62856" y="406572"/>
                      <a:pt x="64950" y="406381"/>
                      <a:pt x="67044" y="406381"/>
                    </a:cubicBezTo>
                    <a:cubicBezTo>
                      <a:pt x="76563" y="406762"/>
                      <a:pt x="81513" y="401431"/>
                      <a:pt x="83989" y="393054"/>
                    </a:cubicBezTo>
                    <a:cubicBezTo>
                      <a:pt x="85892" y="386771"/>
                      <a:pt x="87606" y="380489"/>
                      <a:pt x="88938" y="374206"/>
                    </a:cubicBezTo>
                    <a:cubicBezTo>
                      <a:pt x="90652" y="365448"/>
                      <a:pt x="88558" y="361259"/>
                      <a:pt x="80943" y="356309"/>
                    </a:cubicBezTo>
                    <a:cubicBezTo>
                      <a:pt x="67996" y="348123"/>
                      <a:pt x="54859" y="339936"/>
                      <a:pt x="41913" y="331940"/>
                    </a:cubicBezTo>
                    <a:cubicBezTo>
                      <a:pt x="30300" y="324705"/>
                      <a:pt x="28586" y="320136"/>
                      <a:pt x="33155" y="306999"/>
                    </a:cubicBezTo>
                    <a:cubicBezTo>
                      <a:pt x="34488" y="302811"/>
                      <a:pt x="36201" y="298622"/>
                      <a:pt x="38676" y="295005"/>
                    </a:cubicBezTo>
                    <a:cubicBezTo>
                      <a:pt x="42674" y="288912"/>
                      <a:pt x="48196" y="285866"/>
                      <a:pt x="55811" y="287770"/>
                    </a:cubicBezTo>
                    <a:cubicBezTo>
                      <a:pt x="71994" y="291578"/>
                      <a:pt x="88368" y="295005"/>
                      <a:pt x="104551" y="299003"/>
                    </a:cubicBezTo>
                    <a:cubicBezTo>
                      <a:pt x="111975" y="300907"/>
                      <a:pt x="117687" y="299193"/>
                      <a:pt x="122256" y="293101"/>
                    </a:cubicBezTo>
                    <a:cubicBezTo>
                      <a:pt x="127016" y="286628"/>
                      <a:pt x="131205" y="279583"/>
                      <a:pt x="134251" y="272158"/>
                    </a:cubicBezTo>
                    <a:cubicBezTo>
                      <a:pt x="136916" y="265495"/>
                      <a:pt x="136155" y="259783"/>
                      <a:pt x="130824" y="254262"/>
                    </a:cubicBezTo>
                    <a:cubicBezTo>
                      <a:pt x="119781" y="243029"/>
                      <a:pt x="109310" y="231415"/>
                      <a:pt x="98458" y="219802"/>
                    </a:cubicBezTo>
                    <a:cubicBezTo>
                      <a:pt x="90081" y="210663"/>
                      <a:pt x="89700" y="205523"/>
                      <a:pt x="96554" y="195242"/>
                    </a:cubicBezTo>
                    <a:cubicBezTo>
                      <a:pt x="97696" y="193719"/>
                      <a:pt x="98648" y="192005"/>
                      <a:pt x="99791" y="190482"/>
                    </a:cubicBezTo>
                    <a:cubicBezTo>
                      <a:pt x="109500" y="177726"/>
                      <a:pt x="114831" y="176584"/>
                      <a:pt x="129110" y="184009"/>
                    </a:cubicBezTo>
                    <a:cubicBezTo>
                      <a:pt x="142437" y="191053"/>
                      <a:pt x="155764" y="197907"/>
                      <a:pt x="168711" y="205142"/>
                    </a:cubicBezTo>
                    <a:cubicBezTo>
                      <a:pt x="175565" y="208950"/>
                      <a:pt x="181657" y="208188"/>
                      <a:pt x="187369" y="203428"/>
                    </a:cubicBezTo>
                    <a:cubicBezTo>
                      <a:pt x="193080" y="198669"/>
                      <a:pt x="198411" y="193338"/>
                      <a:pt x="203361" y="187626"/>
                    </a:cubicBezTo>
                    <a:cubicBezTo>
                      <a:pt x="208312" y="181724"/>
                      <a:pt x="209454" y="175822"/>
                      <a:pt x="205456" y="168587"/>
                    </a:cubicBezTo>
                    <a:cubicBezTo>
                      <a:pt x="197459" y="154309"/>
                      <a:pt x="190034" y="139839"/>
                      <a:pt x="182419" y="125370"/>
                    </a:cubicBezTo>
                    <a:cubicBezTo>
                      <a:pt x="177469" y="115850"/>
                      <a:pt x="178611" y="110710"/>
                      <a:pt x="186417" y="103475"/>
                    </a:cubicBezTo>
                    <a:cubicBezTo>
                      <a:pt x="190034" y="100048"/>
                      <a:pt x="194032" y="97192"/>
                      <a:pt x="198411" y="94527"/>
                    </a:cubicBezTo>
                    <a:cubicBezTo>
                      <a:pt x="206027" y="90148"/>
                      <a:pt x="211358" y="90719"/>
                      <a:pt x="217831" y="96621"/>
                    </a:cubicBezTo>
                    <a:cubicBezTo>
                      <a:pt x="228873" y="106711"/>
                      <a:pt x="239916" y="116992"/>
                      <a:pt x="250768" y="127273"/>
                    </a:cubicBezTo>
                    <a:cubicBezTo>
                      <a:pt x="262191" y="138126"/>
                      <a:pt x="264666" y="138506"/>
                      <a:pt x="278564" y="131272"/>
                    </a:cubicBezTo>
                    <a:cubicBezTo>
                      <a:pt x="284086" y="128416"/>
                      <a:pt x="289226" y="125370"/>
                      <a:pt x="294176" y="121562"/>
                    </a:cubicBezTo>
                    <a:cubicBezTo>
                      <a:pt x="299507" y="117183"/>
                      <a:pt x="301220" y="112043"/>
                      <a:pt x="299507" y="105189"/>
                    </a:cubicBezTo>
                    <a:cubicBezTo>
                      <a:pt x="295509" y="89386"/>
                      <a:pt x="292082" y="73394"/>
                      <a:pt x="288465" y="57592"/>
                    </a:cubicBezTo>
                    <a:cubicBezTo>
                      <a:pt x="286180" y="47311"/>
                      <a:pt x="288655" y="42170"/>
                      <a:pt x="297794" y="37220"/>
                    </a:cubicBezTo>
                    <a:cubicBezTo>
                      <a:pt x="301982" y="35126"/>
                      <a:pt x="306170" y="33412"/>
                      <a:pt x="310549" y="31889"/>
                    </a:cubicBezTo>
                    <a:cubicBezTo>
                      <a:pt x="319878" y="29034"/>
                      <a:pt x="325209" y="30747"/>
                      <a:pt x="330731" y="39124"/>
                    </a:cubicBezTo>
                    <a:cubicBezTo>
                      <a:pt x="339488" y="52642"/>
                      <a:pt x="348246" y="66159"/>
                      <a:pt x="356243" y="80248"/>
                    </a:cubicBezTo>
                    <a:cubicBezTo>
                      <a:pt x="360431" y="87483"/>
                      <a:pt x="366142" y="89957"/>
                      <a:pt x="373949" y="88815"/>
                    </a:cubicBezTo>
                    <a:cubicBezTo>
                      <a:pt x="382135" y="87483"/>
                      <a:pt x="390132" y="85388"/>
                      <a:pt x="397747" y="82152"/>
                    </a:cubicBezTo>
                    <a:cubicBezTo>
                      <a:pt x="403268" y="79677"/>
                      <a:pt x="406314" y="75869"/>
                      <a:pt x="406505" y="69396"/>
                    </a:cubicBezTo>
                    <a:cubicBezTo>
                      <a:pt x="406886" y="52832"/>
                      <a:pt x="407837" y="36459"/>
                      <a:pt x="408409" y="19895"/>
                    </a:cubicBezTo>
                    <a:cubicBezTo>
                      <a:pt x="408789" y="9233"/>
                      <a:pt x="412216" y="4664"/>
                      <a:pt x="422497" y="1808"/>
                    </a:cubicBezTo>
                    <a:cubicBezTo>
                      <a:pt x="424210" y="1427"/>
                      <a:pt x="425924" y="856"/>
                      <a:pt x="427638" y="666"/>
                    </a:cubicBezTo>
                    <a:cubicBezTo>
                      <a:pt x="446486" y="-1429"/>
                      <a:pt x="451056" y="666"/>
                      <a:pt x="456005" y="17991"/>
                    </a:cubicBezTo>
                    <a:cubicBezTo>
                      <a:pt x="460003" y="32080"/>
                      <a:pt x="464763" y="45788"/>
                      <a:pt x="468571" y="59876"/>
                    </a:cubicBezTo>
                    <a:cubicBezTo>
                      <a:pt x="470475" y="66540"/>
                      <a:pt x="474473" y="70157"/>
                      <a:pt x="480946" y="71109"/>
                    </a:cubicBezTo>
                    <a:cubicBezTo>
                      <a:pt x="489894" y="72252"/>
                      <a:pt x="499033" y="72252"/>
                      <a:pt x="507981" y="71109"/>
                    </a:cubicBezTo>
                    <a:cubicBezTo>
                      <a:pt x="514264" y="70348"/>
                      <a:pt x="518071" y="66540"/>
                      <a:pt x="519975" y="60257"/>
                    </a:cubicBezTo>
                    <a:cubicBezTo>
                      <a:pt x="524545" y="44836"/>
                      <a:pt x="529304" y="29415"/>
                      <a:pt x="534064" y="13993"/>
                    </a:cubicBezTo>
                    <a:cubicBezTo>
                      <a:pt x="537682" y="2570"/>
                      <a:pt x="541299" y="-96"/>
                      <a:pt x="553293" y="95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4" name="Freeform: Shape 48">
              <a:extLst>
                <a:ext uri="{FF2B5EF4-FFF2-40B4-BE49-F238E27FC236}">
                  <a16:creationId xmlns="" xmlns:a16="http://schemas.microsoft.com/office/drawing/2014/main" id="{38501154-EBF5-4221-8028-676F038AF6DD}"/>
                </a:ext>
              </a:extLst>
            </p:cNvPr>
            <p:cNvSpPr/>
            <p:nvPr/>
          </p:nvSpPr>
          <p:spPr>
            <a:xfrm>
              <a:off x="6334909" y="2243841"/>
              <a:ext cx="360580" cy="358577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Oval 21">
              <a:extLst>
                <a:ext uri="{FF2B5EF4-FFF2-40B4-BE49-F238E27FC236}">
                  <a16:creationId xmlns="" xmlns:a16="http://schemas.microsoft.com/office/drawing/2014/main" id="{90906E54-D5A3-42C5-A11E-5560CE659F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37004" y="3075953"/>
              <a:ext cx="358764" cy="359612"/>
            </a:xfrm>
            <a:custGeom>
              <a:avLst/>
              <a:gdLst/>
              <a:ahLst/>
              <a:cxnLst/>
              <a:rect l="l" t="t" r="r" b="b"/>
              <a:pathLst>
                <a:path w="3866431" h="3921936">
                  <a:moveTo>
                    <a:pt x="3673551" y="1918004"/>
                  </a:moveTo>
                  <a:lnTo>
                    <a:pt x="3689615" y="1928004"/>
                  </a:lnTo>
                  <a:lnTo>
                    <a:pt x="3673551" y="1923989"/>
                  </a:lnTo>
                  <a:close/>
                  <a:moveTo>
                    <a:pt x="1973868" y="1267034"/>
                  </a:moveTo>
                  <a:cubicBezTo>
                    <a:pt x="1644528" y="1247265"/>
                    <a:pt x="1335642" y="1460585"/>
                    <a:pt x="1246922" y="1791693"/>
                  </a:cubicBezTo>
                  <a:cubicBezTo>
                    <a:pt x="1145527" y="2170102"/>
                    <a:pt x="1370092" y="2559060"/>
                    <a:pt x="1748502" y="2660455"/>
                  </a:cubicBezTo>
                  <a:cubicBezTo>
                    <a:pt x="2126911" y="2761848"/>
                    <a:pt x="2515869" y="2537284"/>
                    <a:pt x="2617263" y="2158875"/>
                  </a:cubicBezTo>
                  <a:cubicBezTo>
                    <a:pt x="2718658" y="1780466"/>
                    <a:pt x="2494093" y="1391508"/>
                    <a:pt x="2115683" y="1290113"/>
                  </a:cubicBezTo>
                  <a:cubicBezTo>
                    <a:pt x="2068382" y="1277439"/>
                    <a:pt x="2020916" y="1269858"/>
                    <a:pt x="1973868" y="1267034"/>
                  </a:cubicBezTo>
                  <a:close/>
                  <a:moveTo>
                    <a:pt x="1884148" y="778913"/>
                  </a:moveTo>
                  <a:cubicBezTo>
                    <a:pt x="2001814" y="774234"/>
                    <a:pt x="2122171" y="786977"/>
                    <a:pt x="2241901" y="819059"/>
                  </a:cubicBezTo>
                  <a:cubicBezTo>
                    <a:pt x="2880466" y="990162"/>
                    <a:pt x="3259419" y="1646529"/>
                    <a:pt x="3088317" y="2285093"/>
                  </a:cubicBezTo>
                  <a:cubicBezTo>
                    <a:pt x="2917214" y="2923658"/>
                    <a:pt x="2260847" y="3302611"/>
                    <a:pt x="1622284" y="3131508"/>
                  </a:cubicBezTo>
                  <a:cubicBezTo>
                    <a:pt x="983718" y="2960406"/>
                    <a:pt x="604765" y="2304038"/>
                    <a:pt x="775868" y="1665473"/>
                  </a:cubicBezTo>
                  <a:cubicBezTo>
                    <a:pt x="914889" y="1146640"/>
                    <a:pt x="1374260" y="799191"/>
                    <a:pt x="1884148" y="778913"/>
                  </a:cubicBezTo>
                  <a:close/>
                  <a:moveTo>
                    <a:pt x="1877044" y="601672"/>
                  </a:moveTo>
                  <a:cubicBezTo>
                    <a:pt x="1291617" y="624954"/>
                    <a:pt x="764192" y="1023877"/>
                    <a:pt x="604575" y="1619576"/>
                  </a:cubicBezTo>
                  <a:cubicBezTo>
                    <a:pt x="408124" y="2352745"/>
                    <a:pt x="843218" y="3106349"/>
                    <a:pt x="1576386" y="3302801"/>
                  </a:cubicBezTo>
                  <a:cubicBezTo>
                    <a:pt x="2309553" y="3499253"/>
                    <a:pt x="3063157" y="3064158"/>
                    <a:pt x="3259610" y="2330990"/>
                  </a:cubicBezTo>
                  <a:cubicBezTo>
                    <a:pt x="3456061" y="1597823"/>
                    <a:pt x="3020967" y="844219"/>
                    <a:pt x="2287799" y="647766"/>
                  </a:cubicBezTo>
                  <a:cubicBezTo>
                    <a:pt x="2150330" y="610931"/>
                    <a:pt x="2012143" y="596300"/>
                    <a:pt x="1877044" y="601672"/>
                  </a:cubicBezTo>
                  <a:close/>
                  <a:moveTo>
                    <a:pt x="2155203" y="0"/>
                  </a:moveTo>
                  <a:lnTo>
                    <a:pt x="2726520" y="153083"/>
                  </a:lnTo>
                  <a:lnTo>
                    <a:pt x="2718332" y="639676"/>
                  </a:lnTo>
                  <a:lnTo>
                    <a:pt x="2703388" y="635671"/>
                  </a:lnTo>
                  <a:cubicBezTo>
                    <a:pt x="2825157" y="704200"/>
                    <a:pt x="2935213" y="788233"/>
                    <a:pt x="3028302" y="887881"/>
                  </a:cubicBezTo>
                  <a:lnTo>
                    <a:pt x="3461490" y="780167"/>
                  </a:lnTo>
                  <a:lnTo>
                    <a:pt x="3739170" y="1302405"/>
                  </a:lnTo>
                  <a:lnTo>
                    <a:pt x="3430511" y="1580676"/>
                  </a:lnTo>
                  <a:cubicBezTo>
                    <a:pt x="3469203" y="1721610"/>
                    <a:pt x="3487439" y="1869186"/>
                    <a:pt x="3480892" y="2019195"/>
                  </a:cubicBezTo>
                  <a:lnTo>
                    <a:pt x="3866431" y="2233221"/>
                  </a:lnTo>
                  <a:lnTo>
                    <a:pt x="3713346" y="2804538"/>
                  </a:lnTo>
                  <a:lnTo>
                    <a:pt x="3245518" y="2796670"/>
                  </a:lnTo>
                  <a:cubicBezTo>
                    <a:pt x="3186368" y="2895500"/>
                    <a:pt x="3114705" y="2984636"/>
                    <a:pt x="3034406" y="3064209"/>
                  </a:cubicBezTo>
                  <a:lnTo>
                    <a:pt x="3188044" y="3465205"/>
                  </a:lnTo>
                  <a:lnTo>
                    <a:pt x="2703542" y="3804459"/>
                  </a:lnTo>
                  <a:lnTo>
                    <a:pt x="2511083" y="3637373"/>
                  </a:lnTo>
                  <a:lnTo>
                    <a:pt x="2510721" y="3637782"/>
                  </a:lnTo>
                  <a:lnTo>
                    <a:pt x="2469028" y="3600862"/>
                  </a:lnTo>
                  <a:lnTo>
                    <a:pt x="2336049" y="3485413"/>
                  </a:lnTo>
                  <a:lnTo>
                    <a:pt x="2337504" y="3484394"/>
                  </a:lnTo>
                  <a:lnTo>
                    <a:pt x="2321804" y="3470491"/>
                  </a:lnTo>
                  <a:cubicBezTo>
                    <a:pt x="2198912" y="3505261"/>
                    <a:pt x="2070236" y="3521441"/>
                    <a:pt x="1939394" y="3520711"/>
                  </a:cubicBezTo>
                  <a:lnTo>
                    <a:pt x="1716657" y="3921936"/>
                  </a:lnTo>
                  <a:lnTo>
                    <a:pt x="1145338" y="3768853"/>
                  </a:lnTo>
                  <a:lnTo>
                    <a:pt x="1153058" y="3310015"/>
                  </a:lnTo>
                  <a:cubicBezTo>
                    <a:pt x="1031991" y="3241016"/>
                    <a:pt x="922646" y="3156634"/>
                    <a:pt x="830223" y="3056799"/>
                  </a:cubicBezTo>
                  <a:lnTo>
                    <a:pt x="837628" y="3072678"/>
                  </a:lnTo>
                  <a:lnTo>
                    <a:pt x="359851" y="3165234"/>
                  </a:lnTo>
                  <a:lnTo>
                    <a:pt x="109883" y="2629179"/>
                  </a:lnTo>
                  <a:lnTo>
                    <a:pt x="433005" y="2367184"/>
                  </a:lnTo>
                  <a:cubicBezTo>
                    <a:pt x="398515" y="2240774"/>
                    <a:pt x="380498" y="2109034"/>
                    <a:pt x="380471" y="1974963"/>
                  </a:cubicBezTo>
                  <a:lnTo>
                    <a:pt x="0" y="1763749"/>
                  </a:lnTo>
                  <a:lnTo>
                    <a:pt x="153083" y="1192432"/>
                  </a:lnTo>
                  <a:lnTo>
                    <a:pt x="589083" y="1199766"/>
                  </a:lnTo>
                  <a:cubicBezTo>
                    <a:pt x="648234" y="1095383"/>
                    <a:pt x="719659" y="1000210"/>
                    <a:pt x="800459" y="915022"/>
                  </a:cubicBezTo>
                  <a:lnTo>
                    <a:pt x="654428" y="464617"/>
                  </a:lnTo>
                  <a:lnTo>
                    <a:pt x="1156025" y="151183"/>
                  </a:lnTo>
                  <a:lnTo>
                    <a:pt x="1506312" y="489026"/>
                  </a:lnTo>
                  <a:lnTo>
                    <a:pt x="1502791" y="491226"/>
                  </a:lnTo>
                  <a:cubicBezTo>
                    <a:pt x="1640493" y="447897"/>
                    <a:pt x="1785874" y="427870"/>
                    <a:pt x="1933939" y="429497"/>
                  </a:cubicBezTo>
                  <a:lnTo>
                    <a:pt x="1918994" y="4254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6" name="Group 8">
              <a:extLst>
                <a:ext uri="{FF2B5EF4-FFF2-40B4-BE49-F238E27FC236}">
                  <a16:creationId xmlns="" xmlns:a16="http://schemas.microsoft.com/office/drawing/2014/main" id="{759E4A3A-A044-4926-891F-C612C5C1D6B4}"/>
                </a:ext>
              </a:extLst>
            </p:cNvPr>
            <p:cNvGrpSpPr/>
            <p:nvPr/>
          </p:nvGrpSpPr>
          <p:grpSpPr>
            <a:xfrm>
              <a:off x="5178751" y="2370646"/>
              <a:ext cx="117483" cy="955805"/>
              <a:chOff x="2413986" y="1345118"/>
              <a:chExt cx="89038" cy="746934"/>
            </a:xfrm>
            <a:solidFill>
              <a:schemeClr val="bg1"/>
            </a:solidFill>
          </p:grpSpPr>
          <p:sp>
            <p:nvSpPr>
              <p:cNvPr id="22" name="Freeform: Shape 61">
                <a:extLst>
                  <a:ext uri="{FF2B5EF4-FFF2-40B4-BE49-F238E27FC236}">
                    <a16:creationId xmlns="" xmlns:a16="http://schemas.microsoft.com/office/drawing/2014/main" id="{DA0BC6E2-2C84-49E1-928D-4B24F0C2EB2A}"/>
                  </a:ext>
                </a:extLst>
              </p:cNvPr>
              <p:cNvSpPr/>
              <p:nvPr/>
            </p:nvSpPr>
            <p:spPr>
              <a:xfrm rot="10800000">
                <a:off x="2413986" y="1795787"/>
                <a:ext cx="89038" cy="296265"/>
              </a:xfrm>
              <a:custGeom>
                <a:avLst/>
                <a:gdLst>
                  <a:gd name="connsiteX0" fmla="*/ 26163 w 139111"/>
                  <a:gd name="connsiteY0" fmla="*/ 222208 h 296265"/>
                  <a:gd name="connsiteX1" fmla="*/ 33180 w 139111"/>
                  <a:gd name="connsiteY1" fmla="*/ 215191 h 296265"/>
                  <a:gd name="connsiteX2" fmla="*/ 33180 w 139111"/>
                  <a:gd name="connsiteY2" fmla="*/ 34393 h 296265"/>
                  <a:gd name="connsiteX3" fmla="*/ 26163 w 139111"/>
                  <a:gd name="connsiteY3" fmla="*/ 27376 h 296265"/>
                  <a:gd name="connsiteX4" fmla="*/ 19146 w 139111"/>
                  <a:gd name="connsiteY4" fmla="*/ 34393 h 296265"/>
                  <a:gd name="connsiteX5" fmla="*/ 19146 w 139111"/>
                  <a:gd name="connsiteY5" fmla="*/ 215191 h 296265"/>
                  <a:gd name="connsiteX6" fmla="*/ 26163 w 139111"/>
                  <a:gd name="connsiteY6" fmla="*/ 222208 h 296265"/>
                  <a:gd name="connsiteX7" fmla="*/ 55041 w 139111"/>
                  <a:gd name="connsiteY7" fmla="*/ 222208 h 296265"/>
                  <a:gd name="connsiteX8" fmla="*/ 62058 w 139111"/>
                  <a:gd name="connsiteY8" fmla="*/ 215191 h 296265"/>
                  <a:gd name="connsiteX9" fmla="*/ 62058 w 139111"/>
                  <a:gd name="connsiteY9" fmla="*/ 34393 h 296265"/>
                  <a:gd name="connsiteX10" fmla="*/ 55041 w 139111"/>
                  <a:gd name="connsiteY10" fmla="*/ 27376 h 296265"/>
                  <a:gd name="connsiteX11" fmla="*/ 48024 w 139111"/>
                  <a:gd name="connsiteY11" fmla="*/ 34393 h 296265"/>
                  <a:gd name="connsiteX12" fmla="*/ 48024 w 139111"/>
                  <a:gd name="connsiteY12" fmla="*/ 215191 h 296265"/>
                  <a:gd name="connsiteX13" fmla="*/ 55041 w 139111"/>
                  <a:gd name="connsiteY13" fmla="*/ 222208 h 296265"/>
                  <a:gd name="connsiteX14" fmla="*/ 83918 w 139111"/>
                  <a:gd name="connsiteY14" fmla="*/ 222208 h 296265"/>
                  <a:gd name="connsiteX15" fmla="*/ 90935 w 139111"/>
                  <a:gd name="connsiteY15" fmla="*/ 215191 h 296265"/>
                  <a:gd name="connsiteX16" fmla="*/ 90935 w 139111"/>
                  <a:gd name="connsiteY16" fmla="*/ 34393 h 296265"/>
                  <a:gd name="connsiteX17" fmla="*/ 83918 w 139111"/>
                  <a:gd name="connsiteY17" fmla="*/ 27376 h 296265"/>
                  <a:gd name="connsiteX18" fmla="*/ 76901 w 139111"/>
                  <a:gd name="connsiteY18" fmla="*/ 34393 h 296265"/>
                  <a:gd name="connsiteX19" fmla="*/ 76901 w 139111"/>
                  <a:gd name="connsiteY19" fmla="*/ 215191 h 296265"/>
                  <a:gd name="connsiteX20" fmla="*/ 83918 w 139111"/>
                  <a:gd name="connsiteY20" fmla="*/ 222208 h 296265"/>
                  <a:gd name="connsiteX21" fmla="*/ 112796 w 139111"/>
                  <a:gd name="connsiteY21" fmla="*/ 222208 h 296265"/>
                  <a:gd name="connsiteX22" fmla="*/ 119813 w 139111"/>
                  <a:gd name="connsiteY22" fmla="*/ 215191 h 296265"/>
                  <a:gd name="connsiteX23" fmla="*/ 119813 w 139111"/>
                  <a:gd name="connsiteY23" fmla="*/ 34393 h 296265"/>
                  <a:gd name="connsiteX24" fmla="*/ 112796 w 139111"/>
                  <a:gd name="connsiteY24" fmla="*/ 27376 h 296265"/>
                  <a:gd name="connsiteX25" fmla="*/ 105779 w 139111"/>
                  <a:gd name="connsiteY25" fmla="*/ 34393 h 296265"/>
                  <a:gd name="connsiteX26" fmla="*/ 105779 w 139111"/>
                  <a:gd name="connsiteY26" fmla="*/ 215191 h 296265"/>
                  <a:gd name="connsiteX27" fmla="*/ 112796 w 139111"/>
                  <a:gd name="connsiteY27" fmla="*/ 222208 h 296265"/>
                  <a:gd name="connsiteX28" fmla="*/ 88513 w 139111"/>
                  <a:gd name="connsiteY28" fmla="*/ 296265 h 296265"/>
                  <a:gd name="connsiteX29" fmla="*/ 50735 w 139111"/>
                  <a:gd name="connsiteY29" fmla="*/ 296265 h 296265"/>
                  <a:gd name="connsiteX30" fmla="*/ 50660 w 139111"/>
                  <a:gd name="connsiteY30" fmla="*/ 296099 h 296265"/>
                  <a:gd name="connsiteX31" fmla="*/ 44697 w 139111"/>
                  <a:gd name="connsiteY31" fmla="*/ 294685 h 296265"/>
                  <a:gd name="connsiteX32" fmla="*/ 6733 w 139111"/>
                  <a:gd name="connsiteY32" fmla="*/ 294971 h 296265"/>
                  <a:gd name="connsiteX33" fmla="*/ 143 w 139111"/>
                  <a:gd name="connsiteY33" fmla="*/ 288238 h 296265"/>
                  <a:gd name="connsiteX34" fmla="*/ 10315 w 139111"/>
                  <a:gd name="connsiteY34" fmla="*/ 266749 h 296265"/>
                  <a:gd name="connsiteX35" fmla="*/ 9885 w 139111"/>
                  <a:gd name="connsiteY35" fmla="*/ 242395 h 296265"/>
                  <a:gd name="connsiteX36" fmla="*/ 0 w 139111"/>
                  <a:gd name="connsiteY36" fmla="*/ 222912 h 296265"/>
                  <a:gd name="connsiteX37" fmla="*/ 143 w 139111"/>
                  <a:gd name="connsiteY37" fmla="*/ 45413 h 296265"/>
                  <a:gd name="connsiteX38" fmla="*/ 33666 w 139111"/>
                  <a:gd name="connsiteY38" fmla="*/ 1003 h 296265"/>
                  <a:gd name="connsiteX39" fmla="*/ 34526 w 139111"/>
                  <a:gd name="connsiteY39" fmla="*/ 0 h 296265"/>
                  <a:gd name="connsiteX40" fmla="*/ 69194 w 139111"/>
                  <a:gd name="connsiteY40" fmla="*/ 0 h 296265"/>
                  <a:gd name="connsiteX41" fmla="*/ 69338 w 139111"/>
                  <a:gd name="connsiteY41" fmla="*/ 0 h 296265"/>
                  <a:gd name="connsiteX42" fmla="*/ 104006 w 139111"/>
                  <a:gd name="connsiteY42" fmla="*/ 0 h 296265"/>
                  <a:gd name="connsiteX43" fmla="*/ 105009 w 139111"/>
                  <a:gd name="connsiteY43" fmla="*/ 1003 h 296265"/>
                  <a:gd name="connsiteX44" fmla="*/ 138532 w 139111"/>
                  <a:gd name="connsiteY44" fmla="*/ 45413 h 296265"/>
                  <a:gd name="connsiteX45" fmla="*/ 138675 w 139111"/>
                  <a:gd name="connsiteY45" fmla="*/ 222912 h 296265"/>
                  <a:gd name="connsiteX46" fmla="*/ 128790 w 139111"/>
                  <a:gd name="connsiteY46" fmla="*/ 242395 h 296265"/>
                  <a:gd name="connsiteX47" fmla="*/ 128360 w 139111"/>
                  <a:gd name="connsiteY47" fmla="*/ 266749 h 296265"/>
                  <a:gd name="connsiteX48" fmla="*/ 139104 w 139111"/>
                  <a:gd name="connsiteY48" fmla="*/ 288238 h 296265"/>
                  <a:gd name="connsiteX49" fmla="*/ 132515 w 139111"/>
                  <a:gd name="connsiteY49" fmla="*/ 294971 h 296265"/>
                  <a:gd name="connsiteX50" fmla="*/ 94551 w 139111"/>
                  <a:gd name="connsiteY50" fmla="*/ 294685 h 296265"/>
                  <a:gd name="connsiteX51" fmla="*/ 88588 w 139111"/>
                  <a:gd name="connsiteY51" fmla="*/ 296099 h 296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139111" h="296265">
                    <a:moveTo>
                      <a:pt x="26163" y="222208"/>
                    </a:moveTo>
                    <a:cubicBezTo>
                      <a:pt x="30038" y="222208"/>
                      <a:pt x="33180" y="219066"/>
                      <a:pt x="33180" y="215191"/>
                    </a:cubicBezTo>
                    <a:lnTo>
                      <a:pt x="33180" y="34393"/>
                    </a:lnTo>
                    <a:cubicBezTo>
                      <a:pt x="33180" y="30518"/>
                      <a:pt x="30038" y="27376"/>
                      <a:pt x="26163" y="27376"/>
                    </a:cubicBezTo>
                    <a:cubicBezTo>
                      <a:pt x="22288" y="27376"/>
                      <a:pt x="19146" y="30518"/>
                      <a:pt x="19146" y="34393"/>
                    </a:cubicBezTo>
                    <a:lnTo>
                      <a:pt x="19146" y="215191"/>
                    </a:lnTo>
                    <a:cubicBezTo>
                      <a:pt x="19146" y="219066"/>
                      <a:pt x="22288" y="222208"/>
                      <a:pt x="26163" y="222208"/>
                    </a:cubicBezTo>
                    <a:close/>
                    <a:moveTo>
                      <a:pt x="55041" y="222208"/>
                    </a:moveTo>
                    <a:cubicBezTo>
                      <a:pt x="58916" y="222208"/>
                      <a:pt x="62058" y="219066"/>
                      <a:pt x="62058" y="215191"/>
                    </a:cubicBezTo>
                    <a:lnTo>
                      <a:pt x="62058" y="34393"/>
                    </a:lnTo>
                    <a:cubicBezTo>
                      <a:pt x="62058" y="30518"/>
                      <a:pt x="58916" y="27376"/>
                      <a:pt x="55041" y="27376"/>
                    </a:cubicBezTo>
                    <a:cubicBezTo>
                      <a:pt x="51166" y="27376"/>
                      <a:pt x="48024" y="30518"/>
                      <a:pt x="48024" y="34393"/>
                    </a:cubicBezTo>
                    <a:lnTo>
                      <a:pt x="48024" y="215191"/>
                    </a:lnTo>
                    <a:cubicBezTo>
                      <a:pt x="48024" y="219066"/>
                      <a:pt x="51166" y="222208"/>
                      <a:pt x="55041" y="222208"/>
                    </a:cubicBezTo>
                    <a:close/>
                    <a:moveTo>
                      <a:pt x="83918" y="222208"/>
                    </a:moveTo>
                    <a:cubicBezTo>
                      <a:pt x="87793" y="222208"/>
                      <a:pt x="90935" y="219066"/>
                      <a:pt x="90935" y="215191"/>
                    </a:cubicBezTo>
                    <a:lnTo>
                      <a:pt x="90935" y="34393"/>
                    </a:lnTo>
                    <a:cubicBezTo>
                      <a:pt x="90935" y="30518"/>
                      <a:pt x="87793" y="27376"/>
                      <a:pt x="83918" y="27376"/>
                    </a:cubicBezTo>
                    <a:cubicBezTo>
                      <a:pt x="80043" y="27376"/>
                      <a:pt x="76901" y="30518"/>
                      <a:pt x="76901" y="34393"/>
                    </a:cubicBezTo>
                    <a:lnTo>
                      <a:pt x="76901" y="215191"/>
                    </a:lnTo>
                    <a:cubicBezTo>
                      <a:pt x="76901" y="219066"/>
                      <a:pt x="80043" y="222208"/>
                      <a:pt x="83918" y="222208"/>
                    </a:cubicBezTo>
                    <a:close/>
                    <a:moveTo>
                      <a:pt x="112796" y="222208"/>
                    </a:moveTo>
                    <a:cubicBezTo>
                      <a:pt x="116671" y="222208"/>
                      <a:pt x="119813" y="219066"/>
                      <a:pt x="119813" y="215191"/>
                    </a:cubicBezTo>
                    <a:lnTo>
                      <a:pt x="119813" y="34393"/>
                    </a:lnTo>
                    <a:cubicBezTo>
                      <a:pt x="119813" y="30518"/>
                      <a:pt x="116671" y="27376"/>
                      <a:pt x="112796" y="27376"/>
                    </a:cubicBezTo>
                    <a:cubicBezTo>
                      <a:pt x="108921" y="27376"/>
                      <a:pt x="105779" y="30518"/>
                      <a:pt x="105779" y="34393"/>
                    </a:cubicBezTo>
                    <a:lnTo>
                      <a:pt x="105779" y="215191"/>
                    </a:lnTo>
                    <a:cubicBezTo>
                      <a:pt x="105779" y="219066"/>
                      <a:pt x="108921" y="222208"/>
                      <a:pt x="112796" y="222208"/>
                    </a:cubicBezTo>
                    <a:close/>
                    <a:moveTo>
                      <a:pt x="88513" y="296265"/>
                    </a:moveTo>
                    <a:lnTo>
                      <a:pt x="50735" y="296265"/>
                    </a:lnTo>
                    <a:lnTo>
                      <a:pt x="50660" y="296099"/>
                    </a:lnTo>
                    <a:cubicBezTo>
                      <a:pt x="49603" y="294935"/>
                      <a:pt x="47777" y="294541"/>
                      <a:pt x="44697" y="294685"/>
                    </a:cubicBezTo>
                    <a:cubicBezTo>
                      <a:pt x="32090" y="295114"/>
                      <a:pt x="19340" y="294541"/>
                      <a:pt x="6733" y="294971"/>
                    </a:cubicBezTo>
                    <a:cubicBezTo>
                      <a:pt x="1146" y="295258"/>
                      <a:pt x="430" y="293252"/>
                      <a:pt x="143" y="288238"/>
                    </a:cubicBezTo>
                    <a:cubicBezTo>
                      <a:pt x="-573" y="278926"/>
                      <a:pt x="1289" y="272336"/>
                      <a:pt x="10315" y="266749"/>
                    </a:cubicBezTo>
                    <a:cubicBezTo>
                      <a:pt x="23065" y="258726"/>
                      <a:pt x="22778" y="250274"/>
                      <a:pt x="9885" y="242395"/>
                    </a:cubicBezTo>
                    <a:cubicBezTo>
                      <a:pt x="1719" y="237381"/>
                      <a:pt x="0" y="231650"/>
                      <a:pt x="0" y="222912"/>
                    </a:cubicBezTo>
                    <a:cubicBezTo>
                      <a:pt x="287" y="163746"/>
                      <a:pt x="143" y="104579"/>
                      <a:pt x="143" y="45413"/>
                    </a:cubicBezTo>
                    <a:cubicBezTo>
                      <a:pt x="143" y="22349"/>
                      <a:pt x="11318" y="7593"/>
                      <a:pt x="33666" y="1003"/>
                    </a:cubicBezTo>
                    <a:cubicBezTo>
                      <a:pt x="34096" y="860"/>
                      <a:pt x="34239" y="287"/>
                      <a:pt x="34526" y="0"/>
                    </a:cubicBezTo>
                    <a:cubicBezTo>
                      <a:pt x="46130" y="0"/>
                      <a:pt x="57590" y="0"/>
                      <a:pt x="69194" y="0"/>
                    </a:cubicBezTo>
                    <a:cubicBezTo>
                      <a:pt x="69194" y="0"/>
                      <a:pt x="69338" y="0"/>
                      <a:pt x="69338" y="0"/>
                    </a:cubicBezTo>
                    <a:cubicBezTo>
                      <a:pt x="80942" y="0"/>
                      <a:pt x="92402" y="0"/>
                      <a:pt x="104006" y="0"/>
                    </a:cubicBezTo>
                    <a:cubicBezTo>
                      <a:pt x="104293" y="287"/>
                      <a:pt x="104436" y="860"/>
                      <a:pt x="105009" y="1003"/>
                    </a:cubicBezTo>
                    <a:cubicBezTo>
                      <a:pt x="127357" y="7593"/>
                      <a:pt x="138532" y="22349"/>
                      <a:pt x="138532" y="45413"/>
                    </a:cubicBezTo>
                    <a:cubicBezTo>
                      <a:pt x="138532" y="104579"/>
                      <a:pt x="138245" y="163746"/>
                      <a:pt x="138675" y="222912"/>
                    </a:cubicBezTo>
                    <a:cubicBezTo>
                      <a:pt x="138675" y="231794"/>
                      <a:pt x="136812" y="237381"/>
                      <a:pt x="128790" y="242395"/>
                    </a:cubicBezTo>
                    <a:cubicBezTo>
                      <a:pt x="115753" y="250274"/>
                      <a:pt x="115610" y="258870"/>
                      <a:pt x="128360" y="266749"/>
                    </a:cubicBezTo>
                    <a:cubicBezTo>
                      <a:pt x="137385" y="272336"/>
                      <a:pt x="139248" y="278783"/>
                      <a:pt x="139104" y="288238"/>
                    </a:cubicBezTo>
                    <a:cubicBezTo>
                      <a:pt x="138818" y="293252"/>
                      <a:pt x="138102" y="295258"/>
                      <a:pt x="132515" y="294971"/>
                    </a:cubicBezTo>
                    <a:cubicBezTo>
                      <a:pt x="119908" y="294541"/>
                      <a:pt x="107158" y="295258"/>
                      <a:pt x="94551" y="294685"/>
                    </a:cubicBezTo>
                    <a:cubicBezTo>
                      <a:pt x="91471" y="294541"/>
                      <a:pt x="89644" y="294935"/>
                      <a:pt x="88588" y="296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Freeform: Shape 59">
                <a:extLst>
                  <a:ext uri="{FF2B5EF4-FFF2-40B4-BE49-F238E27FC236}">
                    <a16:creationId xmlns="" xmlns:a16="http://schemas.microsoft.com/office/drawing/2014/main" id="{A196C799-CB5D-4260-9F92-856D31EEE635}"/>
                  </a:ext>
                </a:extLst>
              </p:cNvPr>
              <p:cNvSpPr/>
              <p:nvPr/>
            </p:nvSpPr>
            <p:spPr>
              <a:xfrm rot="10800000">
                <a:off x="2436518" y="1345118"/>
                <a:ext cx="43837" cy="451435"/>
              </a:xfrm>
              <a:custGeom>
                <a:avLst/>
                <a:gdLst>
                  <a:gd name="connsiteX0" fmla="*/ 18337 w 43837"/>
                  <a:gd name="connsiteY0" fmla="*/ 434244 h 451435"/>
                  <a:gd name="connsiteX1" fmla="*/ 18337 w 43837"/>
                  <a:gd name="connsiteY1" fmla="*/ 433957 h 451435"/>
                  <a:gd name="connsiteX2" fmla="*/ 18051 w 43837"/>
                  <a:gd name="connsiteY2" fmla="*/ 433957 h 451435"/>
                  <a:gd name="connsiteX3" fmla="*/ 18337 w 43837"/>
                  <a:gd name="connsiteY3" fmla="*/ 434244 h 451435"/>
                  <a:gd name="connsiteX4" fmla="*/ 24784 w 43837"/>
                  <a:gd name="connsiteY4" fmla="*/ 434244 h 451435"/>
                  <a:gd name="connsiteX5" fmla="*/ 25070 w 43837"/>
                  <a:gd name="connsiteY5" fmla="*/ 433957 h 451435"/>
                  <a:gd name="connsiteX6" fmla="*/ 24784 w 43837"/>
                  <a:gd name="connsiteY6" fmla="*/ 433957 h 451435"/>
                  <a:gd name="connsiteX7" fmla="*/ 24784 w 43837"/>
                  <a:gd name="connsiteY7" fmla="*/ 434244 h 451435"/>
                  <a:gd name="connsiteX8" fmla="*/ 22429 w 43837"/>
                  <a:gd name="connsiteY8" fmla="*/ 449669 h 451435"/>
                  <a:gd name="connsiteX9" fmla="*/ 28960 w 43837"/>
                  <a:gd name="connsiteY9" fmla="*/ 394301 h 451435"/>
                  <a:gd name="connsiteX10" fmla="*/ 15898 w 43837"/>
                  <a:gd name="connsiteY10" fmla="*/ 394301 h 451435"/>
                  <a:gd name="connsiteX11" fmla="*/ 22062 w 43837"/>
                  <a:gd name="connsiteY11" fmla="*/ 451435 h 451435"/>
                  <a:gd name="connsiteX12" fmla="*/ 21919 w 43837"/>
                  <a:gd name="connsiteY12" fmla="*/ 451435 h 451435"/>
                  <a:gd name="connsiteX13" fmla="*/ 21775 w 43837"/>
                  <a:gd name="connsiteY13" fmla="*/ 451435 h 451435"/>
                  <a:gd name="connsiteX14" fmla="*/ 18451 w 43837"/>
                  <a:gd name="connsiteY14" fmla="*/ 448425 h 451435"/>
                  <a:gd name="connsiteX15" fmla="*/ 10582 w 43837"/>
                  <a:gd name="connsiteY15" fmla="*/ 394301 h 451435"/>
                  <a:gd name="connsiteX16" fmla="*/ 3632 w 43837"/>
                  <a:gd name="connsiteY16" fmla="*/ 394301 h 451435"/>
                  <a:gd name="connsiteX17" fmla="*/ 18412 w 43837"/>
                  <a:gd name="connsiteY17" fmla="*/ 448389 h 451435"/>
                  <a:gd name="connsiteX18" fmla="*/ 14183 w 43837"/>
                  <a:gd name="connsiteY18" fmla="*/ 444559 h 451435"/>
                  <a:gd name="connsiteX19" fmla="*/ 0 w 43837"/>
                  <a:gd name="connsiteY19" fmla="*/ 392412 h 451435"/>
                  <a:gd name="connsiteX20" fmla="*/ 4155 w 43837"/>
                  <a:gd name="connsiteY20" fmla="*/ 353016 h 451435"/>
                  <a:gd name="connsiteX21" fmla="*/ 4298 w 43837"/>
                  <a:gd name="connsiteY21" fmla="*/ 4323 h 451435"/>
                  <a:gd name="connsiteX22" fmla="*/ 4023 w 43837"/>
                  <a:gd name="connsiteY22" fmla="*/ 641 h 451435"/>
                  <a:gd name="connsiteX23" fmla="*/ 3732 w 43837"/>
                  <a:gd name="connsiteY23" fmla="*/ 0 h 451435"/>
                  <a:gd name="connsiteX24" fmla="*/ 40105 w 43837"/>
                  <a:gd name="connsiteY24" fmla="*/ 0 h 451435"/>
                  <a:gd name="connsiteX25" fmla="*/ 39815 w 43837"/>
                  <a:gd name="connsiteY25" fmla="*/ 641 h 451435"/>
                  <a:gd name="connsiteX26" fmla="*/ 39539 w 43837"/>
                  <a:gd name="connsiteY26" fmla="*/ 4323 h 451435"/>
                  <a:gd name="connsiteX27" fmla="*/ 39683 w 43837"/>
                  <a:gd name="connsiteY27" fmla="*/ 353016 h 451435"/>
                  <a:gd name="connsiteX28" fmla="*/ 43837 w 43837"/>
                  <a:gd name="connsiteY28" fmla="*/ 392412 h 451435"/>
                  <a:gd name="connsiteX29" fmla="*/ 29655 w 43837"/>
                  <a:gd name="connsiteY29" fmla="*/ 444559 h 451435"/>
                  <a:gd name="connsiteX30" fmla="*/ 26784 w 43837"/>
                  <a:gd name="connsiteY30" fmla="*/ 447159 h 451435"/>
                  <a:gd name="connsiteX31" fmla="*/ 40848 w 43837"/>
                  <a:gd name="connsiteY31" fmla="*/ 394301 h 451435"/>
                  <a:gd name="connsiteX32" fmla="*/ 34282 w 43837"/>
                  <a:gd name="connsiteY32" fmla="*/ 394301 h 451435"/>
                  <a:gd name="connsiteX33" fmla="*/ 26568 w 43837"/>
                  <a:gd name="connsiteY33" fmla="*/ 447354 h 451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43837" h="451435">
                    <a:moveTo>
                      <a:pt x="18337" y="434244"/>
                    </a:moveTo>
                    <a:cubicBezTo>
                      <a:pt x="18337" y="434244"/>
                      <a:pt x="18337" y="434101"/>
                      <a:pt x="18337" y="433957"/>
                    </a:cubicBezTo>
                    <a:cubicBezTo>
                      <a:pt x="18194" y="433957"/>
                      <a:pt x="18194" y="433957"/>
                      <a:pt x="18051" y="433957"/>
                    </a:cubicBezTo>
                    <a:cubicBezTo>
                      <a:pt x="18194" y="434101"/>
                      <a:pt x="18194" y="434101"/>
                      <a:pt x="18337" y="434244"/>
                    </a:cubicBezTo>
                    <a:close/>
                    <a:moveTo>
                      <a:pt x="24784" y="434244"/>
                    </a:moveTo>
                    <a:cubicBezTo>
                      <a:pt x="24927" y="434244"/>
                      <a:pt x="25070" y="434101"/>
                      <a:pt x="25070" y="433957"/>
                    </a:cubicBezTo>
                    <a:cubicBezTo>
                      <a:pt x="24927" y="433957"/>
                      <a:pt x="24927" y="433957"/>
                      <a:pt x="24784" y="433957"/>
                    </a:cubicBezTo>
                    <a:cubicBezTo>
                      <a:pt x="24784" y="434101"/>
                      <a:pt x="24784" y="434101"/>
                      <a:pt x="24784" y="434244"/>
                    </a:cubicBezTo>
                    <a:close/>
                    <a:moveTo>
                      <a:pt x="22429" y="449669"/>
                    </a:moveTo>
                    <a:lnTo>
                      <a:pt x="28960" y="394301"/>
                    </a:lnTo>
                    <a:lnTo>
                      <a:pt x="15898" y="394301"/>
                    </a:lnTo>
                    <a:close/>
                    <a:moveTo>
                      <a:pt x="22062" y="451435"/>
                    </a:moveTo>
                    <a:cubicBezTo>
                      <a:pt x="21919" y="451435"/>
                      <a:pt x="21919" y="451435"/>
                      <a:pt x="21919" y="451435"/>
                    </a:cubicBezTo>
                    <a:cubicBezTo>
                      <a:pt x="21775" y="451435"/>
                      <a:pt x="21775" y="451435"/>
                      <a:pt x="21775" y="451435"/>
                    </a:cubicBezTo>
                    <a:lnTo>
                      <a:pt x="18451" y="448425"/>
                    </a:lnTo>
                    <a:lnTo>
                      <a:pt x="10582" y="394301"/>
                    </a:lnTo>
                    <a:lnTo>
                      <a:pt x="3632" y="394301"/>
                    </a:lnTo>
                    <a:lnTo>
                      <a:pt x="18412" y="448389"/>
                    </a:lnTo>
                    <a:lnTo>
                      <a:pt x="14183" y="444559"/>
                    </a:lnTo>
                    <a:cubicBezTo>
                      <a:pt x="12464" y="439545"/>
                      <a:pt x="2292" y="402727"/>
                      <a:pt x="0" y="392412"/>
                    </a:cubicBezTo>
                    <a:cubicBezTo>
                      <a:pt x="2579" y="380522"/>
                      <a:pt x="4011" y="366339"/>
                      <a:pt x="4155" y="353016"/>
                    </a:cubicBezTo>
                    <a:cubicBezTo>
                      <a:pt x="5874" y="237406"/>
                      <a:pt x="4155" y="119790"/>
                      <a:pt x="4298" y="4323"/>
                    </a:cubicBezTo>
                    <a:cubicBezTo>
                      <a:pt x="4298" y="2854"/>
                      <a:pt x="4226" y="1637"/>
                      <a:pt x="4023" y="641"/>
                    </a:cubicBezTo>
                    <a:lnTo>
                      <a:pt x="3732" y="0"/>
                    </a:lnTo>
                    <a:lnTo>
                      <a:pt x="40105" y="0"/>
                    </a:lnTo>
                    <a:lnTo>
                      <a:pt x="39815" y="641"/>
                    </a:lnTo>
                    <a:cubicBezTo>
                      <a:pt x="39611" y="1637"/>
                      <a:pt x="39539" y="2854"/>
                      <a:pt x="39539" y="4323"/>
                    </a:cubicBezTo>
                    <a:cubicBezTo>
                      <a:pt x="39683" y="119933"/>
                      <a:pt x="37820" y="237549"/>
                      <a:pt x="39683" y="353016"/>
                    </a:cubicBezTo>
                    <a:cubicBezTo>
                      <a:pt x="39826" y="366339"/>
                      <a:pt x="41258" y="380522"/>
                      <a:pt x="43837" y="392412"/>
                    </a:cubicBezTo>
                    <a:cubicBezTo>
                      <a:pt x="41545" y="402727"/>
                      <a:pt x="31374" y="439545"/>
                      <a:pt x="29655" y="444559"/>
                    </a:cubicBezTo>
                    <a:lnTo>
                      <a:pt x="26784" y="447159"/>
                    </a:lnTo>
                    <a:lnTo>
                      <a:pt x="40848" y="394301"/>
                    </a:lnTo>
                    <a:lnTo>
                      <a:pt x="34282" y="394301"/>
                    </a:lnTo>
                    <a:lnTo>
                      <a:pt x="26568" y="44735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7" name="Freeform: Shape 64">
              <a:extLst>
                <a:ext uri="{FF2B5EF4-FFF2-40B4-BE49-F238E27FC236}">
                  <a16:creationId xmlns="" xmlns:a16="http://schemas.microsoft.com/office/drawing/2014/main" id="{68181CE4-3352-4E52-873F-BAF6034A14A3}"/>
                </a:ext>
              </a:extLst>
            </p:cNvPr>
            <p:cNvSpPr/>
            <p:nvPr/>
          </p:nvSpPr>
          <p:spPr>
            <a:xfrm>
              <a:off x="6002302" y="3111846"/>
              <a:ext cx="245744" cy="244379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65">
              <a:extLst>
                <a:ext uri="{FF2B5EF4-FFF2-40B4-BE49-F238E27FC236}">
                  <a16:creationId xmlns="" xmlns:a16="http://schemas.microsoft.com/office/drawing/2014/main" id="{AEFC4ECB-1255-4B27-BE3E-095010A24221}"/>
                </a:ext>
              </a:extLst>
            </p:cNvPr>
            <p:cNvSpPr/>
            <p:nvPr/>
          </p:nvSpPr>
          <p:spPr>
            <a:xfrm>
              <a:off x="6851285" y="2260748"/>
              <a:ext cx="244018" cy="243363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66">
              <a:extLst>
                <a:ext uri="{FF2B5EF4-FFF2-40B4-BE49-F238E27FC236}">
                  <a16:creationId xmlns="" xmlns:a16="http://schemas.microsoft.com/office/drawing/2014/main" id="{CDE259C0-62EC-40DF-9D27-F8B5663A335B}"/>
                </a:ext>
              </a:extLst>
            </p:cNvPr>
            <p:cNvSpPr/>
            <p:nvPr/>
          </p:nvSpPr>
          <p:spPr>
            <a:xfrm>
              <a:off x="5757523" y="2736937"/>
              <a:ext cx="421078" cy="420803"/>
            </a:xfrm>
            <a:custGeom>
              <a:avLst/>
              <a:gdLst>
                <a:gd name="connsiteX0" fmla="*/ 494462 w 988147"/>
                <a:gd name="connsiteY0" fmla="*/ 416074 h 987501"/>
                <a:gd name="connsiteX1" fmla="*/ 417459 w 988147"/>
                <a:gd name="connsiteY1" fmla="*/ 492745 h 987501"/>
                <a:gd name="connsiteX2" fmla="*/ 494129 w 988147"/>
                <a:gd name="connsiteY2" fmla="*/ 570081 h 987501"/>
                <a:gd name="connsiteX3" fmla="*/ 571299 w 988147"/>
                <a:gd name="connsiteY3" fmla="*/ 493244 h 987501"/>
                <a:gd name="connsiteX4" fmla="*/ 494462 w 988147"/>
                <a:gd name="connsiteY4" fmla="*/ 416074 h 987501"/>
                <a:gd name="connsiteX5" fmla="*/ 494795 w 988147"/>
                <a:gd name="connsiteY5" fmla="*/ 187060 h 987501"/>
                <a:gd name="connsiteX6" fmla="*/ 800480 w 988147"/>
                <a:gd name="connsiteY6" fmla="*/ 493576 h 987501"/>
                <a:gd name="connsiteX7" fmla="*/ 493630 w 988147"/>
                <a:gd name="connsiteY7" fmla="*/ 798929 h 987501"/>
                <a:gd name="connsiteX8" fmla="*/ 188444 w 988147"/>
                <a:gd name="connsiteY8" fmla="*/ 492579 h 987501"/>
                <a:gd name="connsiteX9" fmla="*/ 494795 w 988147"/>
                <a:gd name="connsiteY9" fmla="*/ 187060 h 987501"/>
                <a:gd name="connsiteX10" fmla="*/ 494464 w 988147"/>
                <a:gd name="connsiteY10" fmla="*/ 132604 h 987501"/>
                <a:gd name="connsiteX11" fmla="*/ 133489 w 988147"/>
                <a:gd name="connsiteY11" fmla="*/ 491485 h 987501"/>
                <a:gd name="connsiteX12" fmla="*/ 493893 w 988147"/>
                <a:gd name="connsiteY12" fmla="*/ 853411 h 987501"/>
                <a:gd name="connsiteX13" fmla="*/ 854867 w 988147"/>
                <a:gd name="connsiteY13" fmla="*/ 492817 h 987501"/>
                <a:gd name="connsiteX14" fmla="*/ 494464 w 988147"/>
                <a:gd name="connsiteY14" fmla="*/ 132604 h 987501"/>
                <a:gd name="connsiteX15" fmla="*/ 553293 w 988147"/>
                <a:gd name="connsiteY15" fmla="*/ 95 h 987501"/>
                <a:gd name="connsiteX16" fmla="*/ 558434 w 988147"/>
                <a:gd name="connsiteY16" fmla="*/ 285 h 987501"/>
                <a:gd name="connsiteX17" fmla="*/ 580519 w 988147"/>
                <a:gd name="connsiteY17" fmla="*/ 24083 h 987501"/>
                <a:gd name="connsiteX18" fmla="*/ 581851 w 988147"/>
                <a:gd name="connsiteY18" fmla="*/ 68444 h 987501"/>
                <a:gd name="connsiteX19" fmla="*/ 589657 w 988147"/>
                <a:gd name="connsiteY19" fmla="*/ 81390 h 987501"/>
                <a:gd name="connsiteX20" fmla="*/ 617835 w 988147"/>
                <a:gd name="connsiteY20" fmla="*/ 88815 h 987501"/>
                <a:gd name="connsiteX21" fmla="*/ 631162 w 988147"/>
                <a:gd name="connsiteY21" fmla="*/ 81771 h 987501"/>
                <a:gd name="connsiteX22" fmla="*/ 656483 w 988147"/>
                <a:gd name="connsiteY22" fmla="*/ 41218 h 987501"/>
                <a:gd name="connsiteX23" fmla="*/ 681043 w 988147"/>
                <a:gd name="connsiteY23" fmla="*/ 32651 h 987501"/>
                <a:gd name="connsiteX24" fmla="*/ 685422 w 988147"/>
                <a:gd name="connsiteY24" fmla="*/ 34174 h 987501"/>
                <a:gd name="connsiteX25" fmla="*/ 699320 w 988147"/>
                <a:gd name="connsiteY25" fmla="*/ 61400 h 987501"/>
                <a:gd name="connsiteX26" fmla="*/ 689420 w 988147"/>
                <a:gd name="connsiteY26" fmla="*/ 104046 h 987501"/>
                <a:gd name="connsiteX27" fmla="*/ 696274 w 988147"/>
                <a:gd name="connsiteY27" fmla="*/ 122514 h 987501"/>
                <a:gd name="connsiteX28" fmla="*/ 718359 w 988147"/>
                <a:gd name="connsiteY28" fmla="*/ 134699 h 987501"/>
                <a:gd name="connsiteX29" fmla="*/ 733019 w 988147"/>
                <a:gd name="connsiteY29" fmla="*/ 131272 h 987501"/>
                <a:gd name="connsiteX30" fmla="*/ 768050 w 988147"/>
                <a:gd name="connsiteY30" fmla="*/ 98715 h 987501"/>
                <a:gd name="connsiteX31" fmla="*/ 793943 w 988147"/>
                <a:gd name="connsiteY31" fmla="*/ 96621 h 987501"/>
                <a:gd name="connsiteX32" fmla="*/ 795275 w 988147"/>
                <a:gd name="connsiteY32" fmla="*/ 97573 h 987501"/>
                <a:gd name="connsiteX33" fmla="*/ 803462 w 988147"/>
                <a:gd name="connsiteY33" fmla="*/ 130510 h 987501"/>
                <a:gd name="connsiteX34" fmla="*/ 783091 w 988147"/>
                <a:gd name="connsiteY34" fmla="*/ 168587 h 987501"/>
                <a:gd name="connsiteX35" fmla="*/ 784804 w 988147"/>
                <a:gd name="connsiteY35" fmla="*/ 186674 h 987501"/>
                <a:gd name="connsiteX36" fmla="*/ 801939 w 988147"/>
                <a:gd name="connsiteY36" fmla="*/ 203619 h 987501"/>
                <a:gd name="connsiteX37" fmla="*/ 819074 w 988147"/>
                <a:gd name="connsiteY37" fmla="*/ 205142 h 987501"/>
                <a:gd name="connsiteX38" fmla="*/ 862292 w 988147"/>
                <a:gd name="connsiteY38" fmla="*/ 182295 h 987501"/>
                <a:gd name="connsiteX39" fmla="*/ 885900 w 988147"/>
                <a:gd name="connsiteY39" fmla="*/ 187246 h 987501"/>
                <a:gd name="connsiteX40" fmla="*/ 893135 w 988147"/>
                <a:gd name="connsiteY40" fmla="*/ 196955 h 987501"/>
                <a:gd name="connsiteX41" fmla="*/ 891231 w 988147"/>
                <a:gd name="connsiteY41" fmla="*/ 218279 h 987501"/>
                <a:gd name="connsiteX42" fmla="*/ 856771 w 988147"/>
                <a:gd name="connsiteY42" fmla="*/ 255404 h 987501"/>
                <a:gd name="connsiteX43" fmla="*/ 853725 w 988147"/>
                <a:gd name="connsiteY43" fmla="*/ 270635 h 987501"/>
                <a:gd name="connsiteX44" fmla="*/ 866861 w 988147"/>
                <a:gd name="connsiteY44" fmla="*/ 293481 h 987501"/>
                <a:gd name="connsiteX45" fmla="*/ 883615 w 988147"/>
                <a:gd name="connsiteY45" fmla="*/ 299003 h 987501"/>
                <a:gd name="connsiteX46" fmla="*/ 932354 w 988147"/>
                <a:gd name="connsiteY46" fmla="*/ 287960 h 987501"/>
                <a:gd name="connsiteX47" fmla="*/ 950441 w 988147"/>
                <a:gd name="connsiteY47" fmla="*/ 296337 h 987501"/>
                <a:gd name="connsiteX48" fmla="*/ 956153 w 988147"/>
                <a:gd name="connsiteY48" fmla="*/ 309474 h 987501"/>
                <a:gd name="connsiteX49" fmla="*/ 948347 w 988147"/>
                <a:gd name="connsiteY49" fmla="*/ 330798 h 987501"/>
                <a:gd name="connsiteX50" fmla="*/ 908175 w 988147"/>
                <a:gd name="connsiteY50" fmla="*/ 355738 h 987501"/>
                <a:gd name="connsiteX51" fmla="*/ 899608 w 988147"/>
                <a:gd name="connsiteY51" fmla="*/ 374396 h 987501"/>
                <a:gd name="connsiteX52" fmla="*/ 905510 w 988147"/>
                <a:gd name="connsiteY52" fmla="*/ 396100 h 987501"/>
                <a:gd name="connsiteX53" fmla="*/ 919789 w 988147"/>
                <a:gd name="connsiteY53" fmla="*/ 406191 h 987501"/>
                <a:gd name="connsiteX54" fmla="*/ 969861 w 988147"/>
                <a:gd name="connsiteY54" fmla="*/ 408095 h 987501"/>
                <a:gd name="connsiteX55" fmla="*/ 986044 w 988147"/>
                <a:gd name="connsiteY55" fmla="*/ 420851 h 987501"/>
                <a:gd name="connsiteX56" fmla="*/ 988138 w 988147"/>
                <a:gd name="connsiteY56" fmla="*/ 436272 h 987501"/>
                <a:gd name="connsiteX57" fmla="*/ 975763 w 988147"/>
                <a:gd name="connsiteY57" fmla="*/ 453788 h 987501"/>
                <a:gd name="connsiteX58" fmla="*/ 930641 w 988147"/>
                <a:gd name="connsiteY58" fmla="*/ 467686 h 987501"/>
                <a:gd name="connsiteX59" fmla="*/ 916552 w 988147"/>
                <a:gd name="connsiteY59" fmla="*/ 485582 h 987501"/>
                <a:gd name="connsiteX60" fmla="*/ 917504 w 988147"/>
                <a:gd name="connsiteY60" fmla="*/ 509191 h 987501"/>
                <a:gd name="connsiteX61" fmla="*/ 927214 w 988147"/>
                <a:gd name="connsiteY61" fmla="*/ 519471 h 987501"/>
                <a:gd name="connsiteX62" fmla="*/ 974620 w 988147"/>
                <a:gd name="connsiteY62" fmla="*/ 533941 h 987501"/>
                <a:gd name="connsiteX63" fmla="*/ 988138 w 988147"/>
                <a:gd name="connsiteY63" fmla="*/ 552789 h 987501"/>
                <a:gd name="connsiteX64" fmla="*/ 988138 w 988147"/>
                <a:gd name="connsiteY64" fmla="*/ 556216 h 987501"/>
                <a:gd name="connsiteX65" fmla="*/ 963768 w 988147"/>
                <a:gd name="connsiteY65" fmla="*/ 580395 h 987501"/>
                <a:gd name="connsiteX66" fmla="*/ 918837 w 988147"/>
                <a:gd name="connsiteY66" fmla="*/ 581728 h 987501"/>
                <a:gd name="connsiteX67" fmla="*/ 906843 w 988147"/>
                <a:gd name="connsiteY67" fmla="*/ 589153 h 987501"/>
                <a:gd name="connsiteX68" fmla="*/ 899227 w 988147"/>
                <a:gd name="connsiteY68" fmla="*/ 617330 h 987501"/>
                <a:gd name="connsiteX69" fmla="*/ 906652 w 988147"/>
                <a:gd name="connsiteY69" fmla="*/ 631038 h 987501"/>
                <a:gd name="connsiteX70" fmla="*/ 946253 w 988147"/>
                <a:gd name="connsiteY70" fmla="*/ 655789 h 987501"/>
                <a:gd name="connsiteX71" fmla="*/ 955201 w 988147"/>
                <a:gd name="connsiteY71" fmla="*/ 681110 h 987501"/>
                <a:gd name="connsiteX72" fmla="*/ 948918 w 988147"/>
                <a:gd name="connsiteY72" fmla="*/ 694057 h 987501"/>
                <a:gd name="connsiteX73" fmla="*/ 936734 w 988147"/>
                <a:gd name="connsiteY73" fmla="*/ 700149 h 987501"/>
                <a:gd name="connsiteX74" fmla="*/ 906462 w 988147"/>
                <a:gd name="connsiteY74" fmla="*/ 693485 h 987501"/>
                <a:gd name="connsiteX75" fmla="*/ 881711 w 988147"/>
                <a:gd name="connsiteY75" fmla="*/ 687774 h 987501"/>
                <a:gd name="connsiteX76" fmla="*/ 868765 w 988147"/>
                <a:gd name="connsiteY76" fmla="*/ 691772 h 987501"/>
                <a:gd name="connsiteX77" fmla="*/ 853154 w 988147"/>
                <a:gd name="connsiteY77" fmla="*/ 719759 h 987501"/>
                <a:gd name="connsiteX78" fmla="*/ 856961 w 988147"/>
                <a:gd name="connsiteY78" fmla="*/ 731753 h 987501"/>
                <a:gd name="connsiteX79" fmla="*/ 890279 w 988147"/>
                <a:gd name="connsiteY79" fmla="*/ 767546 h 987501"/>
                <a:gd name="connsiteX80" fmla="*/ 892373 w 988147"/>
                <a:gd name="connsiteY80" fmla="*/ 792106 h 987501"/>
                <a:gd name="connsiteX81" fmla="*/ 891040 w 988147"/>
                <a:gd name="connsiteY81" fmla="*/ 794010 h 987501"/>
                <a:gd name="connsiteX82" fmla="*/ 857532 w 988147"/>
                <a:gd name="connsiteY82" fmla="*/ 802387 h 987501"/>
                <a:gd name="connsiteX83" fmla="*/ 818884 w 988147"/>
                <a:gd name="connsiteY83" fmla="*/ 781825 h 987501"/>
                <a:gd name="connsiteX84" fmla="*/ 803843 w 988147"/>
                <a:gd name="connsiteY84" fmla="*/ 782396 h 987501"/>
                <a:gd name="connsiteX85" fmla="*/ 784233 w 988147"/>
                <a:gd name="connsiteY85" fmla="*/ 801625 h 987501"/>
                <a:gd name="connsiteX86" fmla="*/ 783281 w 988147"/>
                <a:gd name="connsiteY86" fmla="*/ 818189 h 987501"/>
                <a:gd name="connsiteX87" fmla="*/ 806128 w 988147"/>
                <a:gd name="connsiteY87" fmla="*/ 861407 h 987501"/>
                <a:gd name="connsiteX88" fmla="*/ 802320 w 988147"/>
                <a:gd name="connsiteY88" fmla="*/ 883873 h 987501"/>
                <a:gd name="connsiteX89" fmla="*/ 798512 w 988147"/>
                <a:gd name="connsiteY89" fmla="*/ 887300 h 987501"/>
                <a:gd name="connsiteX90" fmla="*/ 765766 w 988147"/>
                <a:gd name="connsiteY90" fmla="*/ 886157 h 987501"/>
                <a:gd name="connsiteX91" fmla="*/ 733781 w 988147"/>
                <a:gd name="connsiteY91" fmla="*/ 856266 h 987501"/>
                <a:gd name="connsiteX92" fmla="*/ 717407 w 988147"/>
                <a:gd name="connsiteY92" fmla="*/ 853030 h 987501"/>
                <a:gd name="connsiteX93" fmla="*/ 694941 w 988147"/>
                <a:gd name="connsiteY93" fmla="*/ 865786 h 987501"/>
                <a:gd name="connsiteX94" fmla="*/ 689420 w 988147"/>
                <a:gd name="connsiteY94" fmla="*/ 882540 h 987501"/>
                <a:gd name="connsiteX95" fmla="*/ 700844 w 988147"/>
                <a:gd name="connsiteY95" fmla="*/ 932421 h 987501"/>
                <a:gd name="connsiteX96" fmla="*/ 693418 w 988147"/>
                <a:gd name="connsiteY96" fmla="*/ 948985 h 987501"/>
                <a:gd name="connsiteX97" fmla="*/ 679330 w 988147"/>
                <a:gd name="connsiteY97" fmla="*/ 955268 h 987501"/>
                <a:gd name="connsiteX98" fmla="*/ 657816 w 988147"/>
                <a:gd name="connsiteY98" fmla="*/ 947653 h 987501"/>
                <a:gd name="connsiteX99" fmla="*/ 632875 w 988147"/>
                <a:gd name="connsiteY99" fmla="*/ 907481 h 987501"/>
                <a:gd name="connsiteX100" fmla="*/ 614217 w 988147"/>
                <a:gd name="connsiteY100" fmla="*/ 898723 h 987501"/>
                <a:gd name="connsiteX101" fmla="*/ 594226 w 988147"/>
                <a:gd name="connsiteY101" fmla="*/ 904054 h 987501"/>
                <a:gd name="connsiteX102" fmla="*/ 582042 w 988147"/>
                <a:gd name="connsiteY102" fmla="*/ 920617 h 987501"/>
                <a:gd name="connsiteX103" fmla="*/ 580709 w 988147"/>
                <a:gd name="connsiteY103" fmla="*/ 965549 h 987501"/>
                <a:gd name="connsiteX104" fmla="*/ 563384 w 988147"/>
                <a:gd name="connsiteY104" fmla="*/ 986111 h 987501"/>
                <a:gd name="connsiteX105" fmla="*/ 552532 w 988147"/>
                <a:gd name="connsiteY105" fmla="*/ 987443 h 987501"/>
                <a:gd name="connsiteX106" fmla="*/ 535016 w 988147"/>
                <a:gd name="connsiteY106" fmla="*/ 975639 h 987501"/>
                <a:gd name="connsiteX107" fmla="*/ 520356 w 988147"/>
                <a:gd name="connsiteY107" fmla="*/ 927852 h 987501"/>
                <a:gd name="connsiteX108" fmla="*/ 506648 w 988147"/>
                <a:gd name="connsiteY108" fmla="*/ 916048 h 987501"/>
                <a:gd name="connsiteX109" fmla="*/ 481517 w 988147"/>
                <a:gd name="connsiteY109" fmla="*/ 916238 h 987501"/>
                <a:gd name="connsiteX110" fmla="*/ 469332 w 988147"/>
                <a:gd name="connsiteY110" fmla="*/ 926710 h 987501"/>
                <a:gd name="connsiteX111" fmla="*/ 455434 w 988147"/>
                <a:gd name="connsiteY111" fmla="*/ 971832 h 987501"/>
                <a:gd name="connsiteX112" fmla="*/ 432017 w 988147"/>
                <a:gd name="connsiteY112" fmla="*/ 986872 h 987501"/>
                <a:gd name="connsiteX113" fmla="*/ 408409 w 988147"/>
                <a:gd name="connsiteY113" fmla="*/ 960218 h 987501"/>
                <a:gd name="connsiteX114" fmla="*/ 407266 w 988147"/>
                <a:gd name="connsiteY114" fmla="*/ 919285 h 987501"/>
                <a:gd name="connsiteX115" fmla="*/ 398699 w 988147"/>
                <a:gd name="connsiteY115" fmla="*/ 905577 h 987501"/>
                <a:gd name="connsiteX116" fmla="*/ 370902 w 988147"/>
                <a:gd name="connsiteY116" fmla="*/ 898532 h 987501"/>
                <a:gd name="connsiteX117" fmla="*/ 357575 w 988147"/>
                <a:gd name="connsiteY117" fmla="*/ 905577 h 987501"/>
                <a:gd name="connsiteX118" fmla="*/ 332254 w 988147"/>
                <a:gd name="connsiteY118" fmla="*/ 946129 h 987501"/>
                <a:gd name="connsiteX119" fmla="*/ 308645 w 988147"/>
                <a:gd name="connsiteY119" fmla="*/ 954697 h 987501"/>
                <a:gd name="connsiteX120" fmla="*/ 306932 w 988147"/>
                <a:gd name="connsiteY120" fmla="*/ 954126 h 987501"/>
                <a:gd name="connsiteX121" fmla="*/ 289797 w 988147"/>
                <a:gd name="connsiteY121" fmla="*/ 924235 h 987501"/>
                <a:gd name="connsiteX122" fmla="*/ 299507 w 988147"/>
                <a:gd name="connsiteY122" fmla="*/ 882159 h 987501"/>
                <a:gd name="connsiteX123" fmla="*/ 293224 w 988147"/>
                <a:gd name="connsiteY123" fmla="*/ 865024 h 987501"/>
                <a:gd name="connsiteX124" fmla="*/ 272853 w 988147"/>
                <a:gd name="connsiteY124" fmla="*/ 853220 h 987501"/>
                <a:gd name="connsiteX125" fmla="*/ 254385 w 988147"/>
                <a:gd name="connsiteY125" fmla="*/ 856647 h 987501"/>
                <a:gd name="connsiteX126" fmla="*/ 219925 w 988147"/>
                <a:gd name="connsiteY126" fmla="*/ 888823 h 987501"/>
                <a:gd name="connsiteX127" fmla="*/ 195746 w 988147"/>
                <a:gd name="connsiteY127" fmla="*/ 891107 h 987501"/>
                <a:gd name="connsiteX128" fmla="*/ 192319 w 988147"/>
                <a:gd name="connsiteY128" fmla="*/ 888823 h 987501"/>
                <a:gd name="connsiteX129" fmla="*/ 184703 w 988147"/>
                <a:gd name="connsiteY129" fmla="*/ 857028 h 987501"/>
                <a:gd name="connsiteX130" fmla="*/ 205265 w 988147"/>
                <a:gd name="connsiteY130" fmla="*/ 818379 h 987501"/>
                <a:gd name="connsiteX131" fmla="*/ 203742 w 988147"/>
                <a:gd name="connsiteY131" fmla="*/ 800293 h 987501"/>
                <a:gd name="connsiteX132" fmla="*/ 186607 w 988147"/>
                <a:gd name="connsiteY132" fmla="*/ 783348 h 987501"/>
                <a:gd name="connsiteX133" fmla="*/ 168901 w 988147"/>
                <a:gd name="connsiteY133" fmla="*/ 782015 h 987501"/>
                <a:gd name="connsiteX134" fmla="*/ 126064 w 988147"/>
                <a:gd name="connsiteY134" fmla="*/ 804672 h 987501"/>
                <a:gd name="connsiteX135" fmla="*/ 102647 w 988147"/>
                <a:gd name="connsiteY135" fmla="*/ 800293 h 987501"/>
                <a:gd name="connsiteX136" fmla="*/ 101123 w 988147"/>
                <a:gd name="connsiteY136" fmla="*/ 798579 h 987501"/>
                <a:gd name="connsiteX137" fmla="*/ 102075 w 988147"/>
                <a:gd name="connsiteY137" fmla="*/ 763548 h 987501"/>
                <a:gd name="connsiteX138" fmla="*/ 130824 w 988147"/>
                <a:gd name="connsiteY138" fmla="*/ 732895 h 987501"/>
                <a:gd name="connsiteX139" fmla="*/ 134251 w 988147"/>
                <a:gd name="connsiteY139" fmla="*/ 716141 h 987501"/>
                <a:gd name="connsiteX140" fmla="*/ 121114 w 988147"/>
                <a:gd name="connsiteY140" fmla="*/ 693295 h 987501"/>
                <a:gd name="connsiteX141" fmla="*/ 104551 w 988147"/>
                <a:gd name="connsiteY141" fmla="*/ 688535 h 987501"/>
                <a:gd name="connsiteX142" fmla="*/ 63046 w 988147"/>
                <a:gd name="connsiteY142" fmla="*/ 698055 h 987501"/>
                <a:gd name="connsiteX143" fmla="*/ 57525 w 988147"/>
                <a:gd name="connsiteY143" fmla="*/ 699387 h 987501"/>
                <a:gd name="connsiteX144" fmla="*/ 36963 w 988147"/>
                <a:gd name="connsiteY144" fmla="*/ 689297 h 987501"/>
                <a:gd name="connsiteX145" fmla="*/ 32203 w 988147"/>
                <a:gd name="connsiteY145" fmla="*/ 678255 h 987501"/>
                <a:gd name="connsiteX146" fmla="*/ 39819 w 988147"/>
                <a:gd name="connsiteY146" fmla="*/ 656741 h 987501"/>
                <a:gd name="connsiteX147" fmla="*/ 78848 w 988147"/>
                <a:gd name="connsiteY147" fmla="*/ 632371 h 987501"/>
                <a:gd name="connsiteX148" fmla="*/ 88177 w 988147"/>
                <a:gd name="connsiteY148" fmla="*/ 610477 h 987501"/>
                <a:gd name="connsiteX149" fmla="*/ 82275 w 988147"/>
                <a:gd name="connsiteY149" fmla="*/ 590676 h 987501"/>
                <a:gd name="connsiteX150" fmla="*/ 67996 w 988147"/>
                <a:gd name="connsiteY150" fmla="*/ 581157 h 987501"/>
                <a:gd name="connsiteX151" fmla="*/ 21922 w 988147"/>
                <a:gd name="connsiteY151" fmla="*/ 579824 h 987501"/>
                <a:gd name="connsiteX152" fmla="*/ 1360 w 988147"/>
                <a:gd name="connsiteY152" fmla="*/ 562499 h 987501"/>
                <a:gd name="connsiteX153" fmla="*/ 599 w 988147"/>
                <a:gd name="connsiteY153" fmla="*/ 558501 h 987501"/>
                <a:gd name="connsiteX154" fmla="*/ 17924 w 988147"/>
                <a:gd name="connsiteY154" fmla="*/ 532227 h 987501"/>
                <a:gd name="connsiteX155" fmla="*/ 59238 w 988147"/>
                <a:gd name="connsiteY155" fmla="*/ 519662 h 987501"/>
                <a:gd name="connsiteX156" fmla="*/ 71614 w 988147"/>
                <a:gd name="connsiteY156" fmla="*/ 505763 h 987501"/>
                <a:gd name="connsiteX157" fmla="*/ 71042 w 988147"/>
                <a:gd name="connsiteY157" fmla="*/ 479300 h 987501"/>
                <a:gd name="connsiteX158" fmla="*/ 61333 w 988147"/>
                <a:gd name="connsiteY158" fmla="*/ 468447 h 987501"/>
                <a:gd name="connsiteX159" fmla="*/ 17353 w 988147"/>
                <a:gd name="connsiteY159" fmla="*/ 454930 h 987501"/>
                <a:gd name="connsiteX160" fmla="*/ 599 w 988147"/>
                <a:gd name="connsiteY160" fmla="*/ 430560 h 987501"/>
                <a:gd name="connsiteX161" fmla="*/ 2312 w 988147"/>
                <a:gd name="connsiteY161" fmla="*/ 420470 h 987501"/>
                <a:gd name="connsiteX162" fmla="*/ 18115 w 988147"/>
                <a:gd name="connsiteY162" fmla="*/ 407904 h 987501"/>
                <a:gd name="connsiteX163" fmla="*/ 60761 w 988147"/>
                <a:gd name="connsiteY163" fmla="*/ 406572 h 987501"/>
                <a:gd name="connsiteX164" fmla="*/ 67044 w 988147"/>
                <a:gd name="connsiteY164" fmla="*/ 406381 h 987501"/>
                <a:gd name="connsiteX165" fmla="*/ 83989 w 988147"/>
                <a:gd name="connsiteY165" fmla="*/ 393054 h 987501"/>
                <a:gd name="connsiteX166" fmla="*/ 88938 w 988147"/>
                <a:gd name="connsiteY166" fmla="*/ 374206 h 987501"/>
                <a:gd name="connsiteX167" fmla="*/ 80943 w 988147"/>
                <a:gd name="connsiteY167" fmla="*/ 356309 h 987501"/>
                <a:gd name="connsiteX168" fmla="*/ 41913 w 988147"/>
                <a:gd name="connsiteY168" fmla="*/ 331940 h 987501"/>
                <a:gd name="connsiteX169" fmla="*/ 33155 w 988147"/>
                <a:gd name="connsiteY169" fmla="*/ 306999 h 987501"/>
                <a:gd name="connsiteX170" fmla="*/ 38676 w 988147"/>
                <a:gd name="connsiteY170" fmla="*/ 295005 h 987501"/>
                <a:gd name="connsiteX171" fmla="*/ 55811 w 988147"/>
                <a:gd name="connsiteY171" fmla="*/ 287770 h 987501"/>
                <a:gd name="connsiteX172" fmla="*/ 104551 w 988147"/>
                <a:gd name="connsiteY172" fmla="*/ 299003 h 987501"/>
                <a:gd name="connsiteX173" fmla="*/ 122256 w 988147"/>
                <a:gd name="connsiteY173" fmla="*/ 293101 h 987501"/>
                <a:gd name="connsiteX174" fmla="*/ 134251 w 988147"/>
                <a:gd name="connsiteY174" fmla="*/ 272158 h 987501"/>
                <a:gd name="connsiteX175" fmla="*/ 130824 w 988147"/>
                <a:gd name="connsiteY175" fmla="*/ 254262 h 987501"/>
                <a:gd name="connsiteX176" fmla="*/ 98458 w 988147"/>
                <a:gd name="connsiteY176" fmla="*/ 219802 h 987501"/>
                <a:gd name="connsiteX177" fmla="*/ 96554 w 988147"/>
                <a:gd name="connsiteY177" fmla="*/ 195242 h 987501"/>
                <a:gd name="connsiteX178" fmla="*/ 99791 w 988147"/>
                <a:gd name="connsiteY178" fmla="*/ 190482 h 987501"/>
                <a:gd name="connsiteX179" fmla="*/ 129110 w 988147"/>
                <a:gd name="connsiteY179" fmla="*/ 184009 h 987501"/>
                <a:gd name="connsiteX180" fmla="*/ 168711 w 988147"/>
                <a:gd name="connsiteY180" fmla="*/ 205142 h 987501"/>
                <a:gd name="connsiteX181" fmla="*/ 187369 w 988147"/>
                <a:gd name="connsiteY181" fmla="*/ 203428 h 987501"/>
                <a:gd name="connsiteX182" fmla="*/ 203361 w 988147"/>
                <a:gd name="connsiteY182" fmla="*/ 187626 h 987501"/>
                <a:gd name="connsiteX183" fmla="*/ 205456 w 988147"/>
                <a:gd name="connsiteY183" fmla="*/ 168587 h 987501"/>
                <a:gd name="connsiteX184" fmla="*/ 182419 w 988147"/>
                <a:gd name="connsiteY184" fmla="*/ 125370 h 987501"/>
                <a:gd name="connsiteX185" fmla="*/ 186417 w 988147"/>
                <a:gd name="connsiteY185" fmla="*/ 103475 h 987501"/>
                <a:gd name="connsiteX186" fmla="*/ 198411 w 988147"/>
                <a:gd name="connsiteY186" fmla="*/ 94527 h 987501"/>
                <a:gd name="connsiteX187" fmla="*/ 217831 w 988147"/>
                <a:gd name="connsiteY187" fmla="*/ 96621 h 987501"/>
                <a:gd name="connsiteX188" fmla="*/ 250768 w 988147"/>
                <a:gd name="connsiteY188" fmla="*/ 127273 h 987501"/>
                <a:gd name="connsiteX189" fmla="*/ 278564 w 988147"/>
                <a:gd name="connsiteY189" fmla="*/ 131272 h 987501"/>
                <a:gd name="connsiteX190" fmla="*/ 294176 w 988147"/>
                <a:gd name="connsiteY190" fmla="*/ 121562 h 987501"/>
                <a:gd name="connsiteX191" fmla="*/ 299507 w 988147"/>
                <a:gd name="connsiteY191" fmla="*/ 105189 h 987501"/>
                <a:gd name="connsiteX192" fmla="*/ 288465 w 988147"/>
                <a:gd name="connsiteY192" fmla="*/ 57592 h 987501"/>
                <a:gd name="connsiteX193" fmla="*/ 297794 w 988147"/>
                <a:gd name="connsiteY193" fmla="*/ 37220 h 987501"/>
                <a:gd name="connsiteX194" fmla="*/ 310549 w 988147"/>
                <a:gd name="connsiteY194" fmla="*/ 31889 h 987501"/>
                <a:gd name="connsiteX195" fmla="*/ 330731 w 988147"/>
                <a:gd name="connsiteY195" fmla="*/ 39124 h 987501"/>
                <a:gd name="connsiteX196" fmla="*/ 356243 w 988147"/>
                <a:gd name="connsiteY196" fmla="*/ 80248 h 987501"/>
                <a:gd name="connsiteX197" fmla="*/ 373949 w 988147"/>
                <a:gd name="connsiteY197" fmla="*/ 88815 h 987501"/>
                <a:gd name="connsiteX198" fmla="*/ 397747 w 988147"/>
                <a:gd name="connsiteY198" fmla="*/ 82152 h 987501"/>
                <a:gd name="connsiteX199" fmla="*/ 406505 w 988147"/>
                <a:gd name="connsiteY199" fmla="*/ 69396 h 987501"/>
                <a:gd name="connsiteX200" fmla="*/ 408409 w 988147"/>
                <a:gd name="connsiteY200" fmla="*/ 19895 h 987501"/>
                <a:gd name="connsiteX201" fmla="*/ 422497 w 988147"/>
                <a:gd name="connsiteY201" fmla="*/ 1808 h 987501"/>
                <a:gd name="connsiteX202" fmla="*/ 427638 w 988147"/>
                <a:gd name="connsiteY202" fmla="*/ 666 h 987501"/>
                <a:gd name="connsiteX203" fmla="*/ 456005 w 988147"/>
                <a:gd name="connsiteY203" fmla="*/ 17991 h 987501"/>
                <a:gd name="connsiteX204" fmla="*/ 468571 w 988147"/>
                <a:gd name="connsiteY204" fmla="*/ 59876 h 987501"/>
                <a:gd name="connsiteX205" fmla="*/ 480946 w 988147"/>
                <a:gd name="connsiteY205" fmla="*/ 71109 h 987501"/>
                <a:gd name="connsiteX206" fmla="*/ 507981 w 988147"/>
                <a:gd name="connsiteY206" fmla="*/ 71109 h 987501"/>
                <a:gd name="connsiteX207" fmla="*/ 519975 w 988147"/>
                <a:gd name="connsiteY207" fmla="*/ 60257 h 987501"/>
                <a:gd name="connsiteX208" fmla="*/ 534064 w 988147"/>
                <a:gd name="connsiteY208" fmla="*/ 13993 h 987501"/>
                <a:gd name="connsiteX209" fmla="*/ 553293 w 988147"/>
                <a:gd name="connsiteY209" fmla="*/ 95 h 98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</a:cxnLst>
              <a:rect l="l" t="t" r="r" b="b"/>
              <a:pathLst>
                <a:path w="988147" h="987501">
                  <a:moveTo>
                    <a:pt x="494462" y="416074"/>
                  </a:moveTo>
                  <a:cubicBezTo>
                    <a:pt x="448227" y="416074"/>
                    <a:pt x="417292" y="453994"/>
                    <a:pt x="417459" y="492745"/>
                  </a:cubicBezTo>
                  <a:cubicBezTo>
                    <a:pt x="417625" y="535654"/>
                    <a:pt x="451387" y="570081"/>
                    <a:pt x="494129" y="570081"/>
                  </a:cubicBezTo>
                  <a:cubicBezTo>
                    <a:pt x="536872" y="570081"/>
                    <a:pt x="571133" y="536153"/>
                    <a:pt x="571299" y="493244"/>
                  </a:cubicBezTo>
                  <a:cubicBezTo>
                    <a:pt x="571466" y="450501"/>
                    <a:pt x="537870" y="416074"/>
                    <a:pt x="494462" y="416074"/>
                  </a:cubicBezTo>
                  <a:close/>
                  <a:moveTo>
                    <a:pt x="494795" y="187060"/>
                  </a:moveTo>
                  <a:cubicBezTo>
                    <a:pt x="662938" y="187393"/>
                    <a:pt x="800813" y="324934"/>
                    <a:pt x="800480" y="493576"/>
                  </a:cubicBezTo>
                  <a:cubicBezTo>
                    <a:pt x="800147" y="660389"/>
                    <a:pt x="664768" y="799262"/>
                    <a:pt x="493630" y="798929"/>
                  </a:cubicBezTo>
                  <a:cubicBezTo>
                    <a:pt x="321163" y="798430"/>
                    <a:pt x="187113" y="657728"/>
                    <a:pt x="188444" y="492579"/>
                  </a:cubicBezTo>
                  <a:cubicBezTo>
                    <a:pt x="187446" y="325100"/>
                    <a:pt x="325819" y="186727"/>
                    <a:pt x="494795" y="187060"/>
                  </a:cubicBezTo>
                  <a:close/>
                  <a:moveTo>
                    <a:pt x="494464" y="132604"/>
                  </a:moveTo>
                  <a:cubicBezTo>
                    <a:pt x="293795" y="132414"/>
                    <a:pt x="134251" y="293291"/>
                    <a:pt x="133489" y="491485"/>
                  </a:cubicBezTo>
                  <a:cubicBezTo>
                    <a:pt x="132728" y="694437"/>
                    <a:pt x="297413" y="853982"/>
                    <a:pt x="493893" y="853411"/>
                  </a:cubicBezTo>
                  <a:cubicBezTo>
                    <a:pt x="689801" y="854172"/>
                    <a:pt x="855057" y="696531"/>
                    <a:pt x="854867" y="492817"/>
                  </a:cubicBezTo>
                  <a:cubicBezTo>
                    <a:pt x="854677" y="292530"/>
                    <a:pt x="693990" y="132795"/>
                    <a:pt x="494464" y="132604"/>
                  </a:cubicBezTo>
                  <a:close/>
                  <a:moveTo>
                    <a:pt x="553293" y="95"/>
                  </a:moveTo>
                  <a:cubicBezTo>
                    <a:pt x="555007" y="95"/>
                    <a:pt x="556720" y="95"/>
                    <a:pt x="558434" y="285"/>
                  </a:cubicBezTo>
                  <a:cubicBezTo>
                    <a:pt x="575378" y="1999"/>
                    <a:pt x="580138" y="7139"/>
                    <a:pt x="580519" y="24083"/>
                  </a:cubicBezTo>
                  <a:cubicBezTo>
                    <a:pt x="580900" y="38934"/>
                    <a:pt x="581471" y="53594"/>
                    <a:pt x="581851" y="68444"/>
                  </a:cubicBezTo>
                  <a:cubicBezTo>
                    <a:pt x="582042" y="74346"/>
                    <a:pt x="584136" y="78915"/>
                    <a:pt x="589657" y="81390"/>
                  </a:cubicBezTo>
                  <a:cubicBezTo>
                    <a:pt x="598606" y="85388"/>
                    <a:pt x="607934" y="88054"/>
                    <a:pt x="617835" y="88815"/>
                  </a:cubicBezTo>
                  <a:cubicBezTo>
                    <a:pt x="623927" y="89196"/>
                    <a:pt x="628116" y="86721"/>
                    <a:pt x="631162" y="81771"/>
                  </a:cubicBezTo>
                  <a:cubicBezTo>
                    <a:pt x="639539" y="68253"/>
                    <a:pt x="648106" y="54736"/>
                    <a:pt x="656483" y="41218"/>
                  </a:cubicBezTo>
                  <a:cubicBezTo>
                    <a:pt x="663718" y="29795"/>
                    <a:pt x="668097" y="28272"/>
                    <a:pt x="681043" y="32651"/>
                  </a:cubicBezTo>
                  <a:cubicBezTo>
                    <a:pt x="682566" y="33222"/>
                    <a:pt x="683899" y="33603"/>
                    <a:pt x="685422" y="34174"/>
                  </a:cubicBezTo>
                  <a:cubicBezTo>
                    <a:pt x="700463" y="40647"/>
                    <a:pt x="702938" y="45407"/>
                    <a:pt x="699320" y="61400"/>
                  </a:cubicBezTo>
                  <a:cubicBezTo>
                    <a:pt x="696084" y="75678"/>
                    <a:pt x="692847" y="89767"/>
                    <a:pt x="689420" y="104046"/>
                  </a:cubicBezTo>
                  <a:cubicBezTo>
                    <a:pt x="687516" y="111852"/>
                    <a:pt x="689420" y="117944"/>
                    <a:pt x="696274" y="122514"/>
                  </a:cubicBezTo>
                  <a:cubicBezTo>
                    <a:pt x="703319" y="127273"/>
                    <a:pt x="710363" y="131652"/>
                    <a:pt x="718359" y="134699"/>
                  </a:cubicBezTo>
                  <a:cubicBezTo>
                    <a:pt x="724071" y="136793"/>
                    <a:pt x="728640" y="135460"/>
                    <a:pt x="733019" y="131272"/>
                  </a:cubicBezTo>
                  <a:cubicBezTo>
                    <a:pt x="744632" y="120229"/>
                    <a:pt x="756246" y="109567"/>
                    <a:pt x="768050" y="98715"/>
                  </a:cubicBezTo>
                  <a:cubicBezTo>
                    <a:pt x="777760" y="89577"/>
                    <a:pt x="783091" y="89196"/>
                    <a:pt x="793943" y="96621"/>
                  </a:cubicBezTo>
                  <a:cubicBezTo>
                    <a:pt x="794514" y="97002"/>
                    <a:pt x="794895" y="97192"/>
                    <a:pt x="795275" y="97573"/>
                  </a:cubicBezTo>
                  <a:cubicBezTo>
                    <a:pt x="813743" y="110900"/>
                    <a:pt x="811078" y="116612"/>
                    <a:pt x="803462" y="130510"/>
                  </a:cubicBezTo>
                  <a:cubicBezTo>
                    <a:pt x="796609" y="143076"/>
                    <a:pt x="790135" y="156022"/>
                    <a:pt x="783091" y="168587"/>
                  </a:cubicBezTo>
                  <a:cubicBezTo>
                    <a:pt x="779474" y="175251"/>
                    <a:pt x="780235" y="180963"/>
                    <a:pt x="784804" y="186674"/>
                  </a:cubicBezTo>
                  <a:cubicBezTo>
                    <a:pt x="789945" y="192957"/>
                    <a:pt x="795657" y="198669"/>
                    <a:pt x="801939" y="203619"/>
                  </a:cubicBezTo>
                  <a:cubicBezTo>
                    <a:pt x="807270" y="207807"/>
                    <a:pt x="812791" y="208378"/>
                    <a:pt x="819074" y="205142"/>
                  </a:cubicBezTo>
                  <a:cubicBezTo>
                    <a:pt x="833353" y="197336"/>
                    <a:pt x="847822" y="189721"/>
                    <a:pt x="862292" y="182295"/>
                  </a:cubicBezTo>
                  <a:cubicBezTo>
                    <a:pt x="872573" y="176965"/>
                    <a:pt x="878475" y="178107"/>
                    <a:pt x="885900" y="187246"/>
                  </a:cubicBezTo>
                  <a:cubicBezTo>
                    <a:pt x="888565" y="190291"/>
                    <a:pt x="891040" y="193528"/>
                    <a:pt x="893135" y="196955"/>
                  </a:cubicBezTo>
                  <a:cubicBezTo>
                    <a:pt x="898465" y="205332"/>
                    <a:pt x="897894" y="210853"/>
                    <a:pt x="891231" y="218279"/>
                  </a:cubicBezTo>
                  <a:cubicBezTo>
                    <a:pt x="879807" y="230654"/>
                    <a:pt x="868384" y="243219"/>
                    <a:pt x="856771" y="255404"/>
                  </a:cubicBezTo>
                  <a:cubicBezTo>
                    <a:pt x="852392" y="259973"/>
                    <a:pt x="851440" y="264924"/>
                    <a:pt x="853725" y="270635"/>
                  </a:cubicBezTo>
                  <a:cubicBezTo>
                    <a:pt x="857151" y="278822"/>
                    <a:pt x="861340" y="286437"/>
                    <a:pt x="866861" y="293481"/>
                  </a:cubicBezTo>
                  <a:cubicBezTo>
                    <a:pt x="871240" y="299193"/>
                    <a:pt x="876571" y="300716"/>
                    <a:pt x="883615" y="299003"/>
                  </a:cubicBezTo>
                  <a:cubicBezTo>
                    <a:pt x="899798" y="295005"/>
                    <a:pt x="916172" y="291387"/>
                    <a:pt x="932354" y="287960"/>
                  </a:cubicBezTo>
                  <a:cubicBezTo>
                    <a:pt x="940922" y="286056"/>
                    <a:pt x="946063" y="288532"/>
                    <a:pt x="950441" y="296337"/>
                  </a:cubicBezTo>
                  <a:cubicBezTo>
                    <a:pt x="952726" y="300526"/>
                    <a:pt x="954630" y="304905"/>
                    <a:pt x="956153" y="309474"/>
                  </a:cubicBezTo>
                  <a:cubicBezTo>
                    <a:pt x="959389" y="319945"/>
                    <a:pt x="957676" y="324896"/>
                    <a:pt x="948347" y="330798"/>
                  </a:cubicBezTo>
                  <a:cubicBezTo>
                    <a:pt x="935020" y="339175"/>
                    <a:pt x="921883" y="347932"/>
                    <a:pt x="908175" y="355738"/>
                  </a:cubicBezTo>
                  <a:cubicBezTo>
                    <a:pt x="900369" y="360307"/>
                    <a:pt x="898275" y="366400"/>
                    <a:pt x="899608" y="374396"/>
                  </a:cubicBezTo>
                  <a:cubicBezTo>
                    <a:pt x="900750" y="381821"/>
                    <a:pt x="902845" y="389056"/>
                    <a:pt x="905510" y="396100"/>
                  </a:cubicBezTo>
                  <a:cubicBezTo>
                    <a:pt x="907985" y="402573"/>
                    <a:pt x="912364" y="406001"/>
                    <a:pt x="919789" y="406191"/>
                  </a:cubicBezTo>
                  <a:cubicBezTo>
                    <a:pt x="936543" y="406381"/>
                    <a:pt x="953107" y="407524"/>
                    <a:pt x="969861" y="408095"/>
                  </a:cubicBezTo>
                  <a:cubicBezTo>
                    <a:pt x="978999" y="408476"/>
                    <a:pt x="983569" y="412093"/>
                    <a:pt x="986044" y="420851"/>
                  </a:cubicBezTo>
                  <a:cubicBezTo>
                    <a:pt x="987567" y="425801"/>
                    <a:pt x="988138" y="430941"/>
                    <a:pt x="988138" y="436272"/>
                  </a:cubicBezTo>
                  <a:cubicBezTo>
                    <a:pt x="988138" y="446553"/>
                    <a:pt x="985282" y="450742"/>
                    <a:pt x="975763" y="453788"/>
                  </a:cubicBezTo>
                  <a:cubicBezTo>
                    <a:pt x="960722" y="458548"/>
                    <a:pt x="945681" y="463117"/>
                    <a:pt x="930641" y="467686"/>
                  </a:cubicBezTo>
                  <a:cubicBezTo>
                    <a:pt x="919789" y="470923"/>
                    <a:pt x="916933" y="474350"/>
                    <a:pt x="916552" y="485582"/>
                  </a:cubicBezTo>
                  <a:cubicBezTo>
                    <a:pt x="916362" y="493388"/>
                    <a:pt x="915791" y="501384"/>
                    <a:pt x="917504" y="509191"/>
                  </a:cubicBezTo>
                  <a:cubicBezTo>
                    <a:pt x="918647" y="514521"/>
                    <a:pt x="921883" y="517758"/>
                    <a:pt x="927214" y="519471"/>
                  </a:cubicBezTo>
                  <a:cubicBezTo>
                    <a:pt x="943016" y="524231"/>
                    <a:pt x="958818" y="528991"/>
                    <a:pt x="974620" y="533941"/>
                  </a:cubicBezTo>
                  <a:cubicBezTo>
                    <a:pt x="985663" y="537368"/>
                    <a:pt x="988329" y="541176"/>
                    <a:pt x="988138" y="552789"/>
                  </a:cubicBezTo>
                  <a:cubicBezTo>
                    <a:pt x="988138" y="553931"/>
                    <a:pt x="988138" y="555074"/>
                    <a:pt x="988138" y="556216"/>
                  </a:cubicBezTo>
                  <a:cubicBezTo>
                    <a:pt x="987377" y="574113"/>
                    <a:pt x="981665" y="579824"/>
                    <a:pt x="963768" y="580395"/>
                  </a:cubicBezTo>
                  <a:cubicBezTo>
                    <a:pt x="948728" y="580776"/>
                    <a:pt x="933878" y="581538"/>
                    <a:pt x="918837" y="581728"/>
                  </a:cubicBezTo>
                  <a:cubicBezTo>
                    <a:pt x="913125" y="581918"/>
                    <a:pt x="909127" y="584394"/>
                    <a:pt x="906843" y="589153"/>
                  </a:cubicBezTo>
                  <a:cubicBezTo>
                    <a:pt x="902654" y="598101"/>
                    <a:pt x="899989" y="607430"/>
                    <a:pt x="899227" y="617330"/>
                  </a:cubicBezTo>
                  <a:cubicBezTo>
                    <a:pt x="898656" y="623613"/>
                    <a:pt x="901321" y="627802"/>
                    <a:pt x="906652" y="631038"/>
                  </a:cubicBezTo>
                  <a:cubicBezTo>
                    <a:pt x="919979" y="639225"/>
                    <a:pt x="933116" y="647412"/>
                    <a:pt x="946253" y="655789"/>
                  </a:cubicBezTo>
                  <a:cubicBezTo>
                    <a:pt x="958247" y="663214"/>
                    <a:pt x="959770" y="667783"/>
                    <a:pt x="955201" y="681110"/>
                  </a:cubicBezTo>
                  <a:cubicBezTo>
                    <a:pt x="953678" y="685680"/>
                    <a:pt x="951584" y="690058"/>
                    <a:pt x="948918" y="694057"/>
                  </a:cubicBezTo>
                  <a:cubicBezTo>
                    <a:pt x="946443" y="697674"/>
                    <a:pt x="942445" y="700149"/>
                    <a:pt x="936734" y="700149"/>
                  </a:cubicBezTo>
                  <a:cubicBezTo>
                    <a:pt x="926643" y="697864"/>
                    <a:pt x="916552" y="695579"/>
                    <a:pt x="906462" y="693485"/>
                  </a:cubicBezTo>
                  <a:cubicBezTo>
                    <a:pt x="898275" y="691581"/>
                    <a:pt x="889898" y="689868"/>
                    <a:pt x="881711" y="687774"/>
                  </a:cubicBezTo>
                  <a:cubicBezTo>
                    <a:pt x="876381" y="686441"/>
                    <a:pt x="872192" y="687964"/>
                    <a:pt x="868765" y="691772"/>
                  </a:cubicBezTo>
                  <a:cubicBezTo>
                    <a:pt x="861721" y="699959"/>
                    <a:pt x="856199" y="709288"/>
                    <a:pt x="853154" y="719759"/>
                  </a:cubicBezTo>
                  <a:cubicBezTo>
                    <a:pt x="851630" y="724709"/>
                    <a:pt x="853915" y="728326"/>
                    <a:pt x="856961" y="731753"/>
                  </a:cubicBezTo>
                  <a:cubicBezTo>
                    <a:pt x="868004" y="743748"/>
                    <a:pt x="879236" y="755742"/>
                    <a:pt x="890279" y="767546"/>
                  </a:cubicBezTo>
                  <a:cubicBezTo>
                    <a:pt x="898656" y="776494"/>
                    <a:pt x="899037" y="781825"/>
                    <a:pt x="892373" y="792106"/>
                  </a:cubicBezTo>
                  <a:cubicBezTo>
                    <a:pt x="891992" y="792677"/>
                    <a:pt x="891612" y="793439"/>
                    <a:pt x="891040" y="794010"/>
                  </a:cubicBezTo>
                  <a:cubicBezTo>
                    <a:pt x="878475" y="810954"/>
                    <a:pt x="872954" y="811145"/>
                    <a:pt x="857532" y="802387"/>
                  </a:cubicBezTo>
                  <a:cubicBezTo>
                    <a:pt x="844966" y="795152"/>
                    <a:pt x="831640" y="788679"/>
                    <a:pt x="818884" y="781825"/>
                  </a:cubicBezTo>
                  <a:cubicBezTo>
                    <a:pt x="813553" y="778969"/>
                    <a:pt x="808603" y="778969"/>
                    <a:pt x="803843" y="782396"/>
                  </a:cubicBezTo>
                  <a:cubicBezTo>
                    <a:pt x="796227" y="787727"/>
                    <a:pt x="789754" y="794200"/>
                    <a:pt x="784233" y="801625"/>
                  </a:cubicBezTo>
                  <a:cubicBezTo>
                    <a:pt x="780235" y="806956"/>
                    <a:pt x="780045" y="812287"/>
                    <a:pt x="783281" y="818189"/>
                  </a:cubicBezTo>
                  <a:cubicBezTo>
                    <a:pt x="791087" y="832468"/>
                    <a:pt x="798703" y="846937"/>
                    <a:pt x="806128" y="861407"/>
                  </a:cubicBezTo>
                  <a:cubicBezTo>
                    <a:pt x="811268" y="871498"/>
                    <a:pt x="810507" y="876067"/>
                    <a:pt x="802320" y="883873"/>
                  </a:cubicBezTo>
                  <a:cubicBezTo>
                    <a:pt x="800987" y="885015"/>
                    <a:pt x="799845" y="886348"/>
                    <a:pt x="798512" y="887300"/>
                  </a:cubicBezTo>
                  <a:cubicBezTo>
                    <a:pt x="786328" y="896248"/>
                    <a:pt x="780045" y="900627"/>
                    <a:pt x="765766" y="886157"/>
                  </a:cubicBezTo>
                  <a:cubicBezTo>
                    <a:pt x="755485" y="875686"/>
                    <a:pt x="744442" y="866357"/>
                    <a:pt x="733781" y="856266"/>
                  </a:cubicBezTo>
                  <a:cubicBezTo>
                    <a:pt x="728830" y="851507"/>
                    <a:pt x="723500" y="850555"/>
                    <a:pt x="717407" y="853030"/>
                  </a:cubicBezTo>
                  <a:cubicBezTo>
                    <a:pt x="709411" y="856266"/>
                    <a:pt x="701796" y="860455"/>
                    <a:pt x="694941" y="865786"/>
                  </a:cubicBezTo>
                  <a:cubicBezTo>
                    <a:pt x="689230" y="870165"/>
                    <a:pt x="687707" y="875686"/>
                    <a:pt x="689420" y="882540"/>
                  </a:cubicBezTo>
                  <a:cubicBezTo>
                    <a:pt x="693418" y="899104"/>
                    <a:pt x="697226" y="915858"/>
                    <a:pt x="700844" y="932421"/>
                  </a:cubicBezTo>
                  <a:cubicBezTo>
                    <a:pt x="702367" y="939656"/>
                    <a:pt x="699892" y="945177"/>
                    <a:pt x="693418" y="948985"/>
                  </a:cubicBezTo>
                  <a:cubicBezTo>
                    <a:pt x="689039" y="951651"/>
                    <a:pt x="684280" y="953745"/>
                    <a:pt x="679330" y="955268"/>
                  </a:cubicBezTo>
                  <a:cubicBezTo>
                    <a:pt x="669239" y="958504"/>
                    <a:pt x="663528" y="956600"/>
                    <a:pt x="657816" y="947653"/>
                  </a:cubicBezTo>
                  <a:cubicBezTo>
                    <a:pt x="649439" y="934325"/>
                    <a:pt x="640872" y="921189"/>
                    <a:pt x="632875" y="907481"/>
                  </a:cubicBezTo>
                  <a:cubicBezTo>
                    <a:pt x="628496" y="900056"/>
                    <a:pt x="622785" y="897200"/>
                    <a:pt x="614217" y="898723"/>
                  </a:cubicBezTo>
                  <a:cubicBezTo>
                    <a:pt x="607363" y="900056"/>
                    <a:pt x="600700" y="901769"/>
                    <a:pt x="594226" y="904054"/>
                  </a:cubicBezTo>
                  <a:cubicBezTo>
                    <a:pt x="585279" y="907290"/>
                    <a:pt x="582423" y="911098"/>
                    <a:pt x="582042" y="920617"/>
                  </a:cubicBezTo>
                  <a:cubicBezTo>
                    <a:pt x="581471" y="935658"/>
                    <a:pt x="581090" y="950508"/>
                    <a:pt x="580709" y="965549"/>
                  </a:cubicBezTo>
                  <a:cubicBezTo>
                    <a:pt x="580328" y="979257"/>
                    <a:pt x="576902" y="983636"/>
                    <a:pt x="563384" y="986111"/>
                  </a:cubicBezTo>
                  <a:cubicBezTo>
                    <a:pt x="559767" y="986872"/>
                    <a:pt x="556149" y="987253"/>
                    <a:pt x="552532" y="987443"/>
                  </a:cubicBezTo>
                  <a:cubicBezTo>
                    <a:pt x="543584" y="988015"/>
                    <a:pt x="537872" y="984397"/>
                    <a:pt x="535016" y="975639"/>
                  </a:cubicBezTo>
                  <a:cubicBezTo>
                    <a:pt x="529876" y="959647"/>
                    <a:pt x="524925" y="943845"/>
                    <a:pt x="520356" y="927852"/>
                  </a:cubicBezTo>
                  <a:cubicBezTo>
                    <a:pt x="518262" y="920617"/>
                    <a:pt x="513883" y="917190"/>
                    <a:pt x="506648" y="916048"/>
                  </a:cubicBezTo>
                  <a:cubicBezTo>
                    <a:pt x="498271" y="914906"/>
                    <a:pt x="489894" y="914906"/>
                    <a:pt x="481517" y="916238"/>
                  </a:cubicBezTo>
                  <a:cubicBezTo>
                    <a:pt x="475235" y="917190"/>
                    <a:pt x="471236" y="920427"/>
                    <a:pt x="469332" y="926710"/>
                  </a:cubicBezTo>
                  <a:cubicBezTo>
                    <a:pt x="464954" y="941750"/>
                    <a:pt x="460194" y="956791"/>
                    <a:pt x="455434" y="971832"/>
                  </a:cubicBezTo>
                  <a:cubicBezTo>
                    <a:pt x="451246" y="985349"/>
                    <a:pt x="445915" y="988776"/>
                    <a:pt x="432017" y="986872"/>
                  </a:cubicBezTo>
                  <a:cubicBezTo>
                    <a:pt x="411074" y="984016"/>
                    <a:pt x="408599" y="981160"/>
                    <a:pt x="408409" y="960218"/>
                  </a:cubicBezTo>
                  <a:cubicBezTo>
                    <a:pt x="408218" y="946510"/>
                    <a:pt x="407647" y="932992"/>
                    <a:pt x="407266" y="919285"/>
                  </a:cubicBezTo>
                  <a:cubicBezTo>
                    <a:pt x="407076" y="913002"/>
                    <a:pt x="404601" y="908052"/>
                    <a:pt x="398699" y="905577"/>
                  </a:cubicBezTo>
                  <a:cubicBezTo>
                    <a:pt x="389751" y="901769"/>
                    <a:pt x="380612" y="899104"/>
                    <a:pt x="370902" y="898532"/>
                  </a:cubicBezTo>
                  <a:cubicBezTo>
                    <a:pt x="365000" y="898152"/>
                    <a:pt x="360812" y="900436"/>
                    <a:pt x="357575" y="905577"/>
                  </a:cubicBezTo>
                  <a:cubicBezTo>
                    <a:pt x="349389" y="919285"/>
                    <a:pt x="340631" y="932612"/>
                    <a:pt x="332254" y="946129"/>
                  </a:cubicBezTo>
                  <a:cubicBezTo>
                    <a:pt x="325590" y="956791"/>
                    <a:pt x="320450" y="958695"/>
                    <a:pt x="308645" y="954697"/>
                  </a:cubicBezTo>
                  <a:cubicBezTo>
                    <a:pt x="308074" y="954506"/>
                    <a:pt x="307503" y="954316"/>
                    <a:pt x="306932" y="954126"/>
                  </a:cubicBezTo>
                  <a:cubicBezTo>
                    <a:pt x="288655" y="946701"/>
                    <a:pt x="285038" y="942512"/>
                    <a:pt x="289797" y="924235"/>
                  </a:cubicBezTo>
                  <a:cubicBezTo>
                    <a:pt x="293415" y="910336"/>
                    <a:pt x="296080" y="896248"/>
                    <a:pt x="299507" y="882159"/>
                  </a:cubicBezTo>
                  <a:cubicBezTo>
                    <a:pt x="301220" y="874924"/>
                    <a:pt x="299316" y="869403"/>
                    <a:pt x="293224" y="865024"/>
                  </a:cubicBezTo>
                  <a:cubicBezTo>
                    <a:pt x="286751" y="860455"/>
                    <a:pt x="280088" y="856457"/>
                    <a:pt x="272853" y="853220"/>
                  </a:cubicBezTo>
                  <a:cubicBezTo>
                    <a:pt x="265999" y="850174"/>
                    <a:pt x="260097" y="851316"/>
                    <a:pt x="254385" y="856647"/>
                  </a:cubicBezTo>
                  <a:cubicBezTo>
                    <a:pt x="242962" y="867499"/>
                    <a:pt x="231348" y="878161"/>
                    <a:pt x="219925" y="888823"/>
                  </a:cubicBezTo>
                  <a:cubicBezTo>
                    <a:pt x="211358" y="897010"/>
                    <a:pt x="205837" y="897390"/>
                    <a:pt x="195746" y="891107"/>
                  </a:cubicBezTo>
                  <a:cubicBezTo>
                    <a:pt x="194604" y="890346"/>
                    <a:pt x="193461" y="889584"/>
                    <a:pt x="192319" y="888823"/>
                  </a:cubicBezTo>
                  <a:cubicBezTo>
                    <a:pt x="177659" y="878352"/>
                    <a:pt x="176326" y="872830"/>
                    <a:pt x="184703" y="857028"/>
                  </a:cubicBezTo>
                  <a:cubicBezTo>
                    <a:pt x="191557" y="844082"/>
                    <a:pt x="198221" y="831135"/>
                    <a:pt x="205265" y="818379"/>
                  </a:cubicBezTo>
                  <a:cubicBezTo>
                    <a:pt x="208883" y="811716"/>
                    <a:pt x="208312" y="806004"/>
                    <a:pt x="203742" y="800293"/>
                  </a:cubicBezTo>
                  <a:cubicBezTo>
                    <a:pt x="198792" y="794010"/>
                    <a:pt x="193080" y="788298"/>
                    <a:pt x="186607" y="783348"/>
                  </a:cubicBezTo>
                  <a:cubicBezTo>
                    <a:pt x="180896" y="778969"/>
                    <a:pt x="175184" y="778589"/>
                    <a:pt x="168901" y="782015"/>
                  </a:cubicBezTo>
                  <a:cubicBezTo>
                    <a:pt x="154812" y="789631"/>
                    <a:pt x="140533" y="797246"/>
                    <a:pt x="126064" y="804672"/>
                  </a:cubicBezTo>
                  <a:cubicBezTo>
                    <a:pt x="115974" y="810002"/>
                    <a:pt x="110072" y="808670"/>
                    <a:pt x="102647" y="800293"/>
                  </a:cubicBezTo>
                  <a:cubicBezTo>
                    <a:pt x="102075" y="799721"/>
                    <a:pt x="101695" y="799150"/>
                    <a:pt x="101123" y="798579"/>
                  </a:cubicBezTo>
                  <a:cubicBezTo>
                    <a:pt x="87986" y="783348"/>
                    <a:pt x="88177" y="778017"/>
                    <a:pt x="102075" y="763548"/>
                  </a:cubicBezTo>
                  <a:cubicBezTo>
                    <a:pt x="111785" y="753267"/>
                    <a:pt x="120924" y="742796"/>
                    <a:pt x="130824" y="732895"/>
                  </a:cubicBezTo>
                  <a:cubicBezTo>
                    <a:pt x="135774" y="727755"/>
                    <a:pt x="136726" y="722424"/>
                    <a:pt x="134251" y="716141"/>
                  </a:cubicBezTo>
                  <a:cubicBezTo>
                    <a:pt x="131014" y="707955"/>
                    <a:pt x="126445" y="700339"/>
                    <a:pt x="121114" y="693295"/>
                  </a:cubicBezTo>
                  <a:cubicBezTo>
                    <a:pt x="116735" y="687583"/>
                    <a:pt x="110833" y="687012"/>
                    <a:pt x="104551" y="688535"/>
                  </a:cubicBezTo>
                  <a:cubicBezTo>
                    <a:pt x="90652" y="691772"/>
                    <a:pt x="76944" y="695008"/>
                    <a:pt x="63046" y="698055"/>
                  </a:cubicBezTo>
                  <a:cubicBezTo>
                    <a:pt x="61142" y="698435"/>
                    <a:pt x="59238" y="699007"/>
                    <a:pt x="57525" y="699387"/>
                  </a:cubicBezTo>
                  <a:cubicBezTo>
                    <a:pt x="47053" y="701291"/>
                    <a:pt x="41723" y="698816"/>
                    <a:pt x="36963" y="689297"/>
                  </a:cubicBezTo>
                  <a:cubicBezTo>
                    <a:pt x="35249" y="685680"/>
                    <a:pt x="33536" y="682062"/>
                    <a:pt x="32203" y="678255"/>
                  </a:cubicBezTo>
                  <a:cubicBezTo>
                    <a:pt x="28776" y="668164"/>
                    <a:pt x="30680" y="662452"/>
                    <a:pt x="39819" y="656741"/>
                  </a:cubicBezTo>
                  <a:cubicBezTo>
                    <a:pt x="52765" y="648554"/>
                    <a:pt x="65902" y="640367"/>
                    <a:pt x="78848" y="632371"/>
                  </a:cubicBezTo>
                  <a:cubicBezTo>
                    <a:pt x="89129" y="625898"/>
                    <a:pt x="90652" y="622280"/>
                    <a:pt x="88177" y="610477"/>
                  </a:cubicBezTo>
                  <a:cubicBezTo>
                    <a:pt x="86654" y="603813"/>
                    <a:pt x="84940" y="596959"/>
                    <a:pt x="82275" y="590676"/>
                  </a:cubicBezTo>
                  <a:cubicBezTo>
                    <a:pt x="79609" y="584394"/>
                    <a:pt x="75040" y="581347"/>
                    <a:pt x="67996" y="581157"/>
                  </a:cubicBezTo>
                  <a:cubicBezTo>
                    <a:pt x="52575" y="580966"/>
                    <a:pt x="37344" y="580395"/>
                    <a:pt x="21922" y="579824"/>
                  </a:cubicBezTo>
                  <a:cubicBezTo>
                    <a:pt x="8024" y="579443"/>
                    <a:pt x="3836" y="575826"/>
                    <a:pt x="1360" y="562499"/>
                  </a:cubicBezTo>
                  <a:cubicBezTo>
                    <a:pt x="1170" y="561166"/>
                    <a:pt x="789" y="559834"/>
                    <a:pt x="599" y="558501"/>
                  </a:cubicBezTo>
                  <a:cubicBezTo>
                    <a:pt x="-1496" y="541556"/>
                    <a:pt x="1360" y="537177"/>
                    <a:pt x="17924" y="532227"/>
                  </a:cubicBezTo>
                  <a:cubicBezTo>
                    <a:pt x="31632" y="528039"/>
                    <a:pt x="45340" y="523469"/>
                    <a:pt x="59238" y="519662"/>
                  </a:cubicBezTo>
                  <a:cubicBezTo>
                    <a:pt x="66854" y="517568"/>
                    <a:pt x="70852" y="513189"/>
                    <a:pt x="71614" y="505763"/>
                  </a:cubicBezTo>
                  <a:cubicBezTo>
                    <a:pt x="72375" y="497006"/>
                    <a:pt x="72756" y="488057"/>
                    <a:pt x="71042" y="479300"/>
                  </a:cubicBezTo>
                  <a:cubicBezTo>
                    <a:pt x="70090" y="473588"/>
                    <a:pt x="66854" y="470161"/>
                    <a:pt x="61333" y="468447"/>
                  </a:cubicBezTo>
                  <a:cubicBezTo>
                    <a:pt x="46673" y="464069"/>
                    <a:pt x="32013" y="459500"/>
                    <a:pt x="17353" y="454930"/>
                  </a:cubicBezTo>
                  <a:cubicBezTo>
                    <a:pt x="1360" y="449980"/>
                    <a:pt x="-353" y="447315"/>
                    <a:pt x="599" y="430560"/>
                  </a:cubicBezTo>
                  <a:cubicBezTo>
                    <a:pt x="789" y="427133"/>
                    <a:pt x="1551" y="423707"/>
                    <a:pt x="2312" y="420470"/>
                  </a:cubicBezTo>
                  <a:cubicBezTo>
                    <a:pt x="4597" y="412093"/>
                    <a:pt x="9357" y="408285"/>
                    <a:pt x="18115" y="407904"/>
                  </a:cubicBezTo>
                  <a:cubicBezTo>
                    <a:pt x="32393" y="407333"/>
                    <a:pt x="46482" y="406953"/>
                    <a:pt x="60761" y="406572"/>
                  </a:cubicBezTo>
                  <a:cubicBezTo>
                    <a:pt x="62856" y="406572"/>
                    <a:pt x="64950" y="406381"/>
                    <a:pt x="67044" y="406381"/>
                  </a:cubicBezTo>
                  <a:cubicBezTo>
                    <a:pt x="76563" y="406762"/>
                    <a:pt x="81513" y="401431"/>
                    <a:pt x="83989" y="393054"/>
                  </a:cubicBezTo>
                  <a:cubicBezTo>
                    <a:pt x="85892" y="386771"/>
                    <a:pt x="87606" y="380489"/>
                    <a:pt x="88938" y="374206"/>
                  </a:cubicBezTo>
                  <a:cubicBezTo>
                    <a:pt x="90652" y="365448"/>
                    <a:pt x="88558" y="361259"/>
                    <a:pt x="80943" y="356309"/>
                  </a:cubicBezTo>
                  <a:cubicBezTo>
                    <a:pt x="67996" y="348123"/>
                    <a:pt x="54859" y="339936"/>
                    <a:pt x="41913" y="331940"/>
                  </a:cubicBezTo>
                  <a:cubicBezTo>
                    <a:pt x="30300" y="324705"/>
                    <a:pt x="28586" y="320136"/>
                    <a:pt x="33155" y="306999"/>
                  </a:cubicBezTo>
                  <a:cubicBezTo>
                    <a:pt x="34488" y="302811"/>
                    <a:pt x="36201" y="298622"/>
                    <a:pt x="38676" y="295005"/>
                  </a:cubicBezTo>
                  <a:cubicBezTo>
                    <a:pt x="42674" y="288912"/>
                    <a:pt x="48196" y="285866"/>
                    <a:pt x="55811" y="287770"/>
                  </a:cubicBezTo>
                  <a:cubicBezTo>
                    <a:pt x="71994" y="291578"/>
                    <a:pt x="88368" y="295005"/>
                    <a:pt x="104551" y="299003"/>
                  </a:cubicBezTo>
                  <a:cubicBezTo>
                    <a:pt x="111975" y="300907"/>
                    <a:pt x="117687" y="299193"/>
                    <a:pt x="122256" y="293101"/>
                  </a:cubicBezTo>
                  <a:cubicBezTo>
                    <a:pt x="127016" y="286628"/>
                    <a:pt x="131205" y="279583"/>
                    <a:pt x="134251" y="272158"/>
                  </a:cubicBezTo>
                  <a:cubicBezTo>
                    <a:pt x="136916" y="265495"/>
                    <a:pt x="136155" y="259783"/>
                    <a:pt x="130824" y="254262"/>
                  </a:cubicBezTo>
                  <a:cubicBezTo>
                    <a:pt x="119781" y="243029"/>
                    <a:pt x="109310" y="231415"/>
                    <a:pt x="98458" y="219802"/>
                  </a:cubicBezTo>
                  <a:cubicBezTo>
                    <a:pt x="90081" y="210663"/>
                    <a:pt x="89700" y="205523"/>
                    <a:pt x="96554" y="195242"/>
                  </a:cubicBezTo>
                  <a:cubicBezTo>
                    <a:pt x="97696" y="193719"/>
                    <a:pt x="98648" y="192005"/>
                    <a:pt x="99791" y="190482"/>
                  </a:cubicBezTo>
                  <a:cubicBezTo>
                    <a:pt x="109500" y="177726"/>
                    <a:pt x="114831" y="176584"/>
                    <a:pt x="129110" y="184009"/>
                  </a:cubicBezTo>
                  <a:cubicBezTo>
                    <a:pt x="142437" y="191053"/>
                    <a:pt x="155764" y="197907"/>
                    <a:pt x="168711" y="205142"/>
                  </a:cubicBezTo>
                  <a:cubicBezTo>
                    <a:pt x="175565" y="208950"/>
                    <a:pt x="181657" y="208188"/>
                    <a:pt x="187369" y="203428"/>
                  </a:cubicBezTo>
                  <a:cubicBezTo>
                    <a:pt x="193080" y="198669"/>
                    <a:pt x="198411" y="193338"/>
                    <a:pt x="203361" y="187626"/>
                  </a:cubicBezTo>
                  <a:cubicBezTo>
                    <a:pt x="208312" y="181724"/>
                    <a:pt x="209454" y="175822"/>
                    <a:pt x="205456" y="168587"/>
                  </a:cubicBezTo>
                  <a:cubicBezTo>
                    <a:pt x="197459" y="154309"/>
                    <a:pt x="190034" y="139839"/>
                    <a:pt x="182419" y="125370"/>
                  </a:cubicBezTo>
                  <a:cubicBezTo>
                    <a:pt x="177469" y="115850"/>
                    <a:pt x="178611" y="110710"/>
                    <a:pt x="186417" y="103475"/>
                  </a:cubicBezTo>
                  <a:cubicBezTo>
                    <a:pt x="190034" y="100048"/>
                    <a:pt x="194032" y="97192"/>
                    <a:pt x="198411" y="94527"/>
                  </a:cubicBezTo>
                  <a:cubicBezTo>
                    <a:pt x="206027" y="90148"/>
                    <a:pt x="211358" y="90719"/>
                    <a:pt x="217831" y="96621"/>
                  </a:cubicBezTo>
                  <a:cubicBezTo>
                    <a:pt x="228873" y="106711"/>
                    <a:pt x="239916" y="116992"/>
                    <a:pt x="250768" y="127273"/>
                  </a:cubicBezTo>
                  <a:cubicBezTo>
                    <a:pt x="262191" y="138126"/>
                    <a:pt x="264666" y="138506"/>
                    <a:pt x="278564" y="131272"/>
                  </a:cubicBezTo>
                  <a:cubicBezTo>
                    <a:pt x="284086" y="128416"/>
                    <a:pt x="289226" y="125370"/>
                    <a:pt x="294176" y="121562"/>
                  </a:cubicBezTo>
                  <a:cubicBezTo>
                    <a:pt x="299507" y="117183"/>
                    <a:pt x="301220" y="112043"/>
                    <a:pt x="299507" y="105189"/>
                  </a:cubicBezTo>
                  <a:cubicBezTo>
                    <a:pt x="295509" y="89386"/>
                    <a:pt x="292082" y="73394"/>
                    <a:pt x="288465" y="57592"/>
                  </a:cubicBezTo>
                  <a:cubicBezTo>
                    <a:pt x="286180" y="47311"/>
                    <a:pt x="288655" y="42170"/>
                    <a:pt x="297794" y="37220"/>
                  </a:cubicBezTo>
                  <a:cubicBezTo>
                    <a:pt x="301982" y="35126"/>
                    <a:pt x="306170" y="33412"/>
                    <a:pt x="310549" y="31889"/>
                  </a:cubicBezTo>
                  <a:cubicBezTo>
                    <a:pt x="319878" y="29034"/>
                    <a:pt x="325209" y="30747"/>
                    <a:pt x="330731" y="39124"/>
                  </a:cubicBezTo>
                  <a:cubicBezTo>
                    <a:pt x="339488" y="52642"/>
                    <a:pt x="348246" y="66159"/>
                    <a:pt x="356243" y="80248"/>
                  </a:cubicBezTo>
                  <a:cubicBezTo>
                    <a:pt x="360431" y="87483"/>
                    <a:pt x="366142" y="89957"/>
                    <a:pt x="373949" y="88815"/>
                  </a:cubicBezTo>
                  <a:cubicBezTo>
                    <a:pt x="382135" y="87483"/>
                    <a:pt x="390132" y="85388"/>
                    <a:pt x="397747" y="82152"/>
                  </a:cubicBezTo>
                  <a:cubicBezTo>
                    <a:pt x="403268" y="79677"/>
                    <a:pt x="406314" y="75869"/>
                    <a:pt x="406505" y="69396"/>
                  </a:cubicBezTo>
                  <a:cubicBezTo>
                    <a:pt x="406886" y="52832"/>
                    <a:pt x="407837" y="36459"/>
                    <a:pt x="408409" y="19895"/>
                  </a:cubicBezTo>
                  <a:cubicBezTo>
                    <a:pt x="408789" y="9233"/>
                    <a:pt x="412216" y="4664"/>
                    <a:pt x="422497" y="1808"/>
                  </a:cubicBezTo>
                  <a:cubicBezTo>
                    <a:pt x="424210" y="1427"/>
                    <a:pt x="425924" y="856"/>
                    <a:pt x="427638" y="666"/>
                  </a:cubicBezTo>
                  <a:cubicBezTo>
                    <a:pt x="446486" y="-1429"/>
                    <a:pt x="451056" y="666"/>
                    <a:pt x="456005" y="17991"/>
                  </a:cubicBezTo>
                  <a:cubicBezTo>
                    <a:pt x="460003" y="32080"/>
                    <a:pt x="464763" y="45788"/>
                    <a:pt x="468571" y="59876"/>
                  </a:cubicBezTo>
                  <a:cubicBezTo>
                    <a:pt x="470475" y="66540"/>
                    <a:pt x="474473" y="70157"/>
                    <a:pt x="480946" y="71109"/>
                  </a:cubicBezTo>
                  <a:cubicBezTo>
                    <a:pt x="489894" y="72252"/>
                    <a:pt x="499033" y="72252"/>
                    <a:pt x="507981" y="71109"/>
                  </a:cubicBezTo>
                  <a:cubicBezTo>
                    <a:pt x="514264" y="70348"/>
                    <a:pt x="518071" y="66540"/>
                    <a:pt x="519975" y="60257"/>
                  </a:cubicBezTo>
                  <a:cubicBezTo>
                    <a:pt x="524545" y="44836"/>
                    <a:pt x="529304" y="29415"/>
                    <a:pt x="534064" y="13993"/>
                  </a:cubicBezTo>
                  <a:cubicBezTo>
                    <a:pt x="537682" y="2570"/>
                    <a:pt x="541299" y="-96"/>
                    <a:pt x="553293" y="95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: Shape 67">
              <a:extLst>
                <a:ext uri="{FF2B5EF4-FFF2-40B4-BE49-F238E27FC236}">
                  <a16:creationId xmlns="" xmlns:a16="http://schemas.microsoft.com/office/drawing/2014/main" id="{CFAC3B1C-618D-48A7-AA66-DDC0E9FE0087}"/>
                </a:ext>
              </a:extLst>
            </p:cNvPr>
            <p:cNvSpPr/>
            <p:nvPr/>
          </p:nvSpPr>
          <p:spPr>
            <a:xfrm>
              <a:off x="6929767" y="2941438"/>
              <a:ext cx="233656" cy="237854"/>
            </a:xfrm>
            <a:custGeom>
              <a:avLst/>
              <a:gdLst>
                <a:gd name="connsiteX0" fmla="*/ 879664 w 1723364"/>
                <a:gd name="connsiteY0" fmla="*/ 267 h 1754322"/>
                <a:gd name="connsiteX1" fmla="*/ 964801 w 1723364"/>
                <a:gd name="connsiteY1" fmla="*/ 5943 h 1754322"/>
                <a:gd name="connsiteX2" fmla="*/ 979248 w 1723364"/>
                <a:gd name="connsiteY2" fmla="*/ 18843 h 1754322"/>
                <a:gd name="connsiteX3" fmla="*/ 977700 w 1723364"/>
                <a:gd name="connsiteY3" fmla="*/ 158673 h 1754322"/>
                <a:gd name="connsiteX4" fmla="*/ 968928 w 1723364"/>
                <a:gd name="connsiteY4" fmla="*/ 213366 h 1754322"/>
                <a:gd name="connsiteX5" fmla="*/ 979764 w 1723364"/>
                <a:gd name="connsiteY5" fmla="*/ 229877 h 1754322"/>
                <a:gd name="connsiteX6" fmla="*/ 1149520 w 1723364"/>
                <a:gd name="connsiteY6" fmla="*/ 285087 h 1754322"/>
                <a:gd name="connsiteX7" fmla="*/ 1166548 w 1723364"/>
                <a:gd name="connsiteY7" fmla="*/ 278379 h 1754322"/>
                <a:gd name="connsiteX8" fmla="*/ 1210406 w 1723364"/>
                <a:gd name="connsiteY8" fmla="*/ 190663 h 1754322"/>
                <a:gd name="connsiteX9" fmla="*/ 1263035 w 1723364"/>
                <a:gd name="connsiteY9" fmla="*/ 123070 h 1754322"/>
                <a:gd name="connsiteX10" fmla="*/ 1304314 w 1723364"/>
                <a:gd name="connsiteY10" fmla="*/ 119458 h 1754322"/>
                <a:gd name="connsiteX11" fmla="*/ 1458075 w 1723364"/>
                <a:gd name="connsiteY11" fmla="*/ 231941 h 1754322"/>
                <a:gd name="connsiteX12" fmla="*/ 1462203 w 1723364"/>
                <a:gd name="connsiteY12" fmla="*/ 251549 h 1754322"/>
                <a:gd name="connsiteX13" fmla="*/ 1461171 w 1723364"/>
                <a:gd name="connsiteY13" fmla="*/ 254128 h 1754322"/>
                <a:gd name="connsiteX14" fmla="*/ 1396158 w 1723364"/>
                <a:gd name="connsiteY14" fmla="*/ 347004 h 1754322"/>
                <a:gd name="connsiteX15" fmla="*/ 1337336 w 1723364"/>
                <a:gd name="connsiteY15" fmla="*/ 404794 h 1754322"/>
                <a:gd name="connsiteX16" fmla="*/ 1336304 w 1723364"/>
                <a:gd name="connsiteY16" fmla="*/ 419757 h 1754322"/>
                <a:gd name="connsiteX17" fmla="*/ 1369327 w 1723364"/>
                <a:gd name="connsiteY17" fmla="*/ 457939 h 1754322"/>
                <a:gd name="connsiteX18" fmla="*/ 1442596 w 1723364"/>
                <a:gd name="connsiteY18" fmla="*/ 565263 h 1754322"/>
                <a:gd name="connsiteX19" fmla="*/ 1462719 w 1723364"/>
                <a:gd name="connsiteY19" fmla="*/ 570938 h 1754322"/>
                <a:gd name="connsiteX20" fmla="*/ 1573138 w 1723364"/>
                <a:gd name="connsiteY20" fmla="*/ 514697 h 1754322"/>
                <a:gd name="connsiteX21" fmla="*/ 1650018 w 1723364"/>
                <a:gd name="connsiteY21" fmla="*/ 501281 h 1754322"/>
                <a:gd name="connsiteX22" fmla="*/ 1659822 w 1723364"/>
                <a:gd name="connsiteY22" fmla="*/ 509537 h 1754322"/>
                <a:gd name="connsiteX23" fmla="*/ 1724835 w 1723364"/>
                <a:gd name="connsiteY23" fmla="*/ 709220 h 1754322"/>
                <a:gd name="connsiteX24" fmla="*/ 1717611 w 1723364"/>
                <a:gd name="connsiteY24" fmla="*/ 723668 h 1754322"/>
                <a:gd name="connsiteX25" fmla="*/ 1671173 w 1723364"/>
                <a:gd name="connsiteY25" fmla="*/ 748950 h 1754322"/>
                <a:gd name="connsiteX26" fmla="*/ 1618544 w 1723364"/>
                <a:gd name="connsiteY26" fmla="*/ 760302 h 1754322"/>
                <a:gd name="connsiteX27" fmla="*/ 1529280 w 1723364"/>
                <a:gd name="connsiteY27" fmla="*/ 774234 h 1754322"/>
                <a:gd name="connsiteX28" fmla="*/ 1515349 w 1723364"/>
                <a:gd name="connsiteY28" fmla="*/ 791777 h 1754322"/>
                <a:gd name="connsiteX29" fmla="*/ 1521024 w 1723364"/>
                <a:gd name="connsiteY29" fmla="*/ 857306 h 1754322"/>
                <a:gd name="connsiteX30" fmla="*/ 1516380 w 1723364"/>
                <a:gd name="connsiteY30" fmla="*/ 953794 h 1754322"/>
                <a:gd name="connsiteX31" fmla="*/ 1538567 w 1723364"/>
                <a:gd name="connsiteY31" fmla="*/ 983720 h 1754322"/>
                <a:gd name="connsiteX32" fmla="*/ 1653114 w 1723364"/>
                <a:gd name="connsiteY32" fmla="*/ 1001779 h 1754322"/>
                <a:gd name="connsiteX33" fmla="*/ 1700584 w 1723364"/>
                <a:gd name="connsiteY33" fmla="*/ 1024483 h 1754322"/>
                <a:gd name="connsiteX34" fmla="*/ 1719675 w 1723364"/>
                <a:gd name="connsiteY34" fmla="*/ 1067825 h 1754322"/>
                <a:gd name="connsiteX35" fmla="*/ 1661370 w 1723364"/>
                <a:gd name="connsiteY35" fmla="*/ 1243773 h 1754322"/>
                <a:gd name="connsiteX36" fmla="*/ 1641763 w 1723364"/>
                <a:gd name="connsiteY36" fmla="*/ 1255124 h 1754322"/>
                <a:gd name="connsiteX37" fmla="*/ 1541663 w 1723364"/>
                <a:gd name="connsiteY37" fmla="*/ 1226230 h 1754322"/>
                <a:gd name="connsiteX38" fmla="*/ 1461687 w 1723364"/>
                <a:gd name="connsiteY38" fmla="*/ 1184436 h 1754322"/>
                <a:gd name="connsiteX39" fmla="*/ 1444143 w 1723364"/>
                <a:gd name="connsiteY39" fmla="*/ 1189079 h 1754322"/>
                <a:gd name="connsiteX40" fmla="*/ 1339400 w 1723364"/>
                <a:gd name="connsiteY40" fmla="*/ 1333553 h 1754322"/>
                <a:gd name="connsiteX41" fmla="*/ 1339916 w 1723364"/>
                <a:gd name="connsiteY41" fmla="*/ 1353160 h 1754322"/>
                <a:gd name="connsiteX42" fmla="*/ 1430212 w 1723364"/>
                <a:gd name="connsiteY42" fmla="*/ 1443456 h 1754322"/>
                <a:gd name="connsiteX43" fmla="*/ 1465814 w 1723364"/>
                <a:gd name="connsiteY43" fmla="*/ 1511565 h 1754322"/>
                <a:gd name="connsiteX44" fmla="*/ 1461171 w 1723364"/>
                <a:gd name="connsiteY44" fmla="*/ 1521369 h 1754322"/>
                <a:gd name="connsiteX45" fmla="*/ 1290382 w 1723364"/>
                <a:gd name="connsiteY45" fmla="*/ 1645203 h 1754322"/>
                <a:gd name="connsiteX46" fmla="*/ 1275419 w 1723364"/>
                <a:gd name="connsiteY46" fmla="*/ 1643655 h 1754322"/>
                <a:gd name="connsiteX47" fmla="*/ 1207310 w 1723364"/>
                <a:gd name="connsiteY47" fmla="*/ 1558003 h 1754322"/>
                <a:gd name="connsiteX48" fmla="*/ 1167064 w 1723364"/>
                <a:gd name="connsiteY48" fmla="*/ 1477511 h 1754322"/>
                <a:gd name="connsiteX49" fmla="*/ 1150036 w 1723364"/>
                <a:gd name="connsiteY49" fmla="*/ 1470803 h 1754322"/>
                <a:gd name="connsiteX50" fmla="*/ 981312 w 1723364"/>
                <a:gd name="connsiteY50" fmla="*/ 1526013 h 1754322"/>
                <a:gd name="connsiteX51" fmla="*/ 969960 w 1723364"/>
                <a:gd name="connsiteY51" fmla="*/ 1544072 h 1754322"/>
                <a:gd name="connsiteX52" fmla="*/ 989052 w 1723364"/>
                <a:gd name="connsiteY52" fmla="*/ 1663779 h 1754322"/>
                <a:gd name="connsiteX53" fmla="*/ 978216 w 1723364"/>
                <a:gd name="connsiteY53" fmla="*/ 1743755 h 1754322"/>
                <a:gd name="connsiteX54" fmla="*/ 966864 w 1723364"/>
                <a:gd name="connsiteY54" fmla="*/ 1749947 h 1754322"/>
                <a:gd name="connsiteX55" fmla="*/ 758410 w 1723364"/>
                <a:gd name="connsiteY55" fmla="*/ 1749947 h 1754322"/>
                <a:gd name="connsiteX56" fmla="*/ 745510 w 1723364"/>
                <a:gd name="connsiteY56" fmla="*/ 1737047 h 1754322"/>
                <a:gd name="connsiteX57" fmla="*/ 747058 w 1723364"/>
                <a:gd name="connsiteY57" fmla="*/ 1598249 h 1754322"/>
                <a:gd name="connsiteX58" fmla="*/ 756346 w 1723364"/>
                <a:gd name="connsiteY58" fmla="*/ 1543556 h 1754322"/>
                <a:gd name="connsiteX59" fmla="*/ 744478 w 1723364"/>
                <a:gd name="connsiteY59" fmla="*/ 1525496 h 1754322"/>
                <a:gd name="connsiteX60" fmla="*/ 575754 w 1723364"/>
                <a:gd name="connsiteY60" fmla="*/ 1470287 h 1754322"/>
                <a:gd name="connsiteX61" fmla="*/ 559758 w 1723364"/>
                <a:gd name="connsiteY61" fmla="*/ 1475963 h 1754322"/>
                <a:gd name="connsiteX62" fmla="*/ 504549 w 1723364"/>
                <a:gd name="connsiteY62" fmla="*/ 1585350 h 1754322"/>
                <a:gd name="connsiteX63" fmla="*/ 447275 w 1723364"/>
                <a:gd name="connsiteY63" fmla="*/ 1645719 h 1754322"/>
                <a:gd name="connsiteX64" fmla="*/ 434376 w 1723364"/>
                <a:gd name="connsiteY64" fmla="*/ 1643655 h 1754322"/>
                <a:gd name="connsiteX65" fmla="*/ 290418 w 1723364"/>
                <a:gd name="connsiteY65" fmla="*/ 1542008 h 1754322"/>
                <a:gd name="connsiteX66" fmla="*/ 265651 w 1723364"/>
                <a:gd name="connsiteY66" fmla="*/ 1521369 h 1754322"/>
                <a:gd name="connsiteX67" fmla="*/ 262039 w 1723364"/>
                <a:gd name="connsiteY67" fmla="*/ 1505889 h 1754322"/>
                <a:gd name="connsiteX68" fmla="*/ 321893 w 1723364"/>
                <a:gd name="connsiteY68" fmla="*/ 1415593 h 1754322"/>
                <a:gd name="connsiteX69" fmla="*/ 386906 w 1723364"/>
                <a:gd name="connsiteY69" fmla="*/ 1351096 h 1754322"/>
                <a:gd name="connsiteX70" fmla="*/ 387938 w 1723364"/>
                <a:gd name="connsiteY70" fmla="*/ 1334069 h 1754322"/>
                <a:gd name="connsiteX71" fmla="*/ 354915 w 1723364"/>
                <a:gd name="connsiteY71" fmla="*/ 1295887 h 1754322"/>
                <a:gd name="connsiteX72" fmla="*/ 282678 w 1723364"/>
                <a:gd name="connsiteY72" fmla="*/ 1189595 h 1754322"/>
                <a:gd name="connsiteX73" fmla="*/ 262555 w 1723364"/>
                <a:gd name="connsiteY73" fmla="*/ 1183920 h 1754322"/>
                <a:gd name="connsiteX74" fmla="*/ 152136 w 1723364"/>
                <a:gd name="connsiteY74" fmla="*/ 1240161 h 1754322"/>
                <a:gd name="connsiteX75" fmla="*/ 75256 w 1723364"/>
                <a:gd name="connsiteY75" fmla="*/ 1253577 h 1754322"/>
                <a:gd name="connsiteX76" fmla="*/ 65452 w 1723364"/>
                <a:gd name="connsiteY76" fmla="*/ 1245321 h 1754322"/>
                <a:gd name="connsiteX77" fmla="*/ 439 w 1723364"/>
                <a:gd name="connsiteY77" fmla="*/ 1045637 h 1754322"/>
                <a:gd name="connsiteX78" fmla="*/ 7663 w 1723364"/>
                <a:gd name="connsiteY78" fmla="*/ 1031190 h 1754322"/>
                <a:gd name="connsiteX79" fmla="*/ 54101 w 1723364"/>
                <a:gd name="connsiteY79" fmla="*/ 1005907 h 1754322"/>
                <a:gd name="connsiteX80" fmla="*/ 106730 w 1723364"/>
                <a:gd name="connsiteY80" fmla="*/ 994556 h 1754322"/>
                <a:gd name="connsiteX81" fmla="*/ 197026 w 1723364"/>
                <a:gd name="connsiteY81" fmla="*/ 980109 h 1754322"/>
                <a:gd name="connsiteX82" fmla="*/ 209410 w 1723364"/>
                <a:gd name="connsiteY82" fmla="*/ 964113 h 1754322"/>
                <a:gd name="connsiteX83" fmla="*/ 203734 w 1723364"/>
                <a:gd name="connsiteY83" fmla="*/ 897552 h 1754322"/>
                <a:gd name="connsiteX84" fmla="*/ 208378 w 1723364"/>
                <a:gd name="connsiteY84" fmla="*/ 801064 h 1754322"/>
                <a:gd name="connsiteX85" fmla="*/ 185159 w 1723364"/>
                <a:gd name="connsiteY85" fmla="*/ 770622 h 1754322"/>
                <a:gd name="connsiteX86" fmla="*/ 73192 w 1723364"/>
                <a:gd name="connsiteY86" fmla="*/ 753079 h 1754322"/>
                <a:gd name="connsiteX87" fmla="*/ 24690 w 1723364"/>
                <a:gd name="connsiteY87" fmla="*/ 730375 h 1754322"/>
                <a:gd name="connsiteX88" fmla="*/ 5599 w 1723364"/>
                <a:gd name="connsiteY88" fmla="*/ 687033 h 1754322"/>
                <a:gd name="connsiteX89" fmla="*/ 63904 w 1723364"/>
                <a:gd name="connsiteY89" fmla="*/ 511085 h 1754322"/>
                <a:gd name="connsiteX90" fmla="*/ 83511 w 1723364"/>
                <a:gd name="connsiteY90" fmla="*/ 499733 h 1754322"/>
                <a:gd name="connsiteX91" fmla="*/ 183611 w 1723364"/>
                <a:gd name="connsiteY91" fmla="*/ 528628 h 1754322"/>
                <a:gd name="connsiteX92" fmla="*/ 262555 w 1723364"/>
                <a:gd name="connsiteY92" fmla="*/ 569390 h 1754322"/>
                <a:gd name="connsiteX93" fmla="*/ 282163 w 1723364"/>
                <a:gd name="connsiteY93" fmla="*/ 564231 h 1754322"/>
                <a:gd name="connsiteX94" fmla="*/ 386906 w 1723364"/>
                <a:gd name="connsiteY94" fmla="*/ 419757 h 1754322"/>
                <a:gd name="connsiteX95" fmla="*/ 386390 w 1723364"/>
                <a:gd name="connsiteY95" fmla="*/ 402214 h 1754322"/>
                <a:gd name="connsiteX96" fmla="*/ 296094 w 1723364"/>
                <a:gd name="connsiteY96" fmla="*/ 311918 h 1754322"/>
                <a:gd name="connsiteX97" fmla="*/ 259975 w 1723364"/>
                <a:gd name="connsiteY97" fmla="*/ 242777 h 1754322"/>
                <a:gd name="connsiteX98" fmla="*/ 264619 w 1723364"/>
                <a:gd name="connsiteY98" fmla="*/ 232973 h 1754322"/>
                <a:gd name="connsiteX99" fmla="*/ 435408 w 1723364"/>
                <a:gd name="connsiteY99" fmla="*/ 109139 h 1754322"/>
                <a:gd name="connsiteX100" fmla="*/ 450371 w 1723364"/>
                <a:gd name="connsiteY100" fmla="*/ 110687 h 1754322"/>
                <a:gd name="connsiteX101" fmla="*/ 518480 w 1723364"/>
                <a:gd name="connsiteY101" fmla="*/ 196339 h 1754322"/>
                <a:gd name="connsiteX102" fmla="*/ 559758 w 1723364"/>
                <a:gd name="connsiteY102" fmla="*/ 277863 h 1754322"/>
                <a:gd name="connsiteX103" fmla="*/ 574722 w 1723364"/>
                <a:gd name="connsiteY103" fmla="*/ 283539 h 1754322"/>
                <a:gd name="connsiteX104" fmla="*/ 746026 w 1723364"/>
                <a:gd name="connsiteY104" fmla="*/ 227813 h 1754322"/>
                <a:gd name="connsiteX105" fmla="*/ 756346 w 1723364"/>
                <a:gd name="connsiteY105" fmla="*/ 211302 h 1754322"/>
                <a:gd name="connsiteX106" fmla="*/ 737254 w 1723364"/>
                <a:gd name="connsiteY106" fmla="*/ 91596 h 1754322"/>
                <a:gd name="connsiteX107" fmla="*/ 748090 w 1723364"/>
                <a:gd name="connsiteY107" fmla="*/ 10587 h 1754322"/>
                <a:gd name="connsiteX108" fmla="*/ 758410 w 1723364"/>
                <a:gd name="connsiteY108" fmla="*/ 4395 h 1754322"/>
                <a:gd name="connsiteX109" fmla="*/ 879664 w 1723364"/>
                <a:gd name="connsiteY109" fmla="*/ 267 h 1754322"/>
                <a:gd name="connsiteX110" fmla="*/ 861605 w 1723364"/>
                <a:gd name="connsiteY110" fmla="*/ 1409918 h 1754322"/>
                <a:gd name="connsiteX111" fmla="*/ 1392546 w 1723364"/>
                <a:gd name="connsiteY111" fmla="*/ 879493 h 1754322"/>
                <a:gd name="connsiteX112" fmla="*/ 862637 w 1723364"/>
                <a:gd name="connsiteY112" fmla="*/ 348552 h 1754322"/>
                <a:gd name="connsiteX113" fmla="*/ 331180 w 1723364"/>
                <a:gd name="connsiteY113" fmla="*/ 879493 h 1754322"/>
                <a:gd name="connsiteX114" fmla="*/ 861605 w 1723364"/>
                <a:gd name="connsiteY114" fmla="*/ 1409918 h 17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23364" h="1754322">
                  <a:moveTo>
                    <a:pt x="879664" y="267"/>
                  </a:moveTo>
                  <a:cubicBezTo>
                    <a:pt x="907527" y="2332"/>
                    <a:pt x="935906" y="4395"/>
                    <a:pt x="964801" y="5943"/>
                  </a:cubicBezTo>
                  <a:cubicBezTo>
                    <a:pt x="974088" y="6459"/>
                    <a:pt x="976668" y="11103"/>
                    <a:pt x="979248" y="18843"/>
                  </a:cubicBezTo>
                  <a:cubicBezTo>
                    <a:pt x="994727" y="65797"/>
                    <a:pt x="985956" y="112235"/>
                    <a:pt x="977700" y="158673"/>
                  </a:cubicBezTo>
                  <a:cubicBezTo>
                    <a:pt x="974604" y="176732"/>
                    <a:pt x="972024" y="195307"/>
                    <a:pt x="968928" y="213366"/>
                  </a:cubicBezTo>
                  <a:cubicBezTo>
                    <a:pt x="967380" y="222654"/>
                    <a:pt x="969960" y="227813"/>
                    <a:pt x="979764" y="229877"/>
                  </a:cubicBezTo>
                  <a:cubicBezTo>
                    <a:pt x="1038585" y="240713"/>
                    <a:pt x="1095343" y="259804"/>
                    <a:pt x="1149520" y="285087"/>
                  </a:cubicBezTo>
                  <a:cubicBezTo>
                    <a:pt x="1158808" y="289215"/>
                    <a:pt x="1162420" y="286119"/>
                    <a:pt x="1166548" y="278379"/>
                  </a:cubicBezTo>
                  <a:cubicBezTo>
                    <a:pt x="1180995" y="248969"/>
                    <a:pt x="1197506" y="220590"/>
                    <a:pt x="1210406" y="190663"/>
                  </a:cubicBezTo>
                  <a:cubicBezTo>
                    <a:pt x="1222273" y="163316"/>
                    <a:pt x="1240848" y="142161"/>
                    <a:pt x="1263035" y="123070"/>
                  </a:cubicBezTo>
                  <a:cubicBezTo>
                    <a:pt x="1282643" y="106043"/>
                    <a:pt x="1282127" y="106559"/>
                    <a:pt x="1304314" y="119458"/>
                  </a:cubicBezTo>
                  <a:cubicBezTo>
                    <a:pt x="1359523" y="151449"/>
                    <a:pt x="1409573" y="190663"/>
                    <a:pt x="1458075" y="231941"/>
                  </a:cubicBezTo>
                  <a:cubicBezTo>
                    <a:pt x="1465299" y="238133"/>
                    <a:pt x="1467362" y="243809"/>
                    <a:pt x="1462203" y="251549"/>
                  </a:cubicBezTo>
                  <a:cubicBezTo>
                    <a:pt x="1461687" y="252064"/>
                    <a:pt x="1461171" y="253096"/>
                    <a:pt x="1461171" y="254128"/>
                  </a:cubicBezTo>
                  <a:cubicBezTo>
                    <a:pt x="1448271" y="291279"/>
                    <a:pt x="1425052" y="320689"/>
                    <a:pt x="1396158" y="347004"/>
                  </a:cubicBezTo>
                  <a:cubicBezTo>
                    <a:pt x="1375518" y="365064"/>
                    <a:pt x="1356943" y="385703"/>
                    <a:pt x="1337336" y="404794"/>
                  </a:cubicBezTo>
                  <a:cubicBezTo>
                    <a:pt x="1332177" y="409954"/>
                    <a:pt x="1330628" y="413565"/>
                    <a:pt x="1336304" y="419757"/>
                  </a:cubicBezTo>
                  <a:cubicBezTo>
                    <a:pt x="1347656" y="432141"/>
                    <a:pt x="1357459" y="445556"/>
                    <a:pt x="1369327" y="457939"/>
                  </a:cubicBezTo>
                  <a:cubicBezTo>
                    <a:pt x="1399769" y="489930"/>
                    <a:pt x="1419893" y="528628"/>
                    <a:pt x="1442596" y="565263"/>
                  </a:cubicBezTo>
                  <a:cubicBezTo>
                    <a:pt x="1448271" y="574550"/>
                    <a:pt x="1452915" y="576098"/>
                    <a:pt x="1462719" y="570938"/>
                  </a:cubicBezTo>
                  <a:cubicBezTo>
                    <a:pt x="1499353" y="551847"/>
                    <a:pt x="1535988" y="533272"/>
                    <a:pt x="1573138" y="514697"/>
                  </a:cubicBezTo>
                  <a:cubicBezTo>
                    <a:pt x="1597389" y="502830"/>
                    <a:pt x="1624220" y="504893"/>
                    <a:pt x="1650018" y="501281"/>
                  </a:cubicBezTo>
                  <a:cubicBezTo>
                    <a:pt x="1655694" y="500250"/>
                    <a:pt x="1658274" y="505409"/>
                    <a:pt x="1659822" y="509537"/>
                  </a:cubicBezTo>
                  <a:cubicBezTo>
                    <a:pt x="1687685" y="574034"/>
                    <a:pt x="1709872" y="640595"/>
                    <a:pt x="1724835" y="709220"/>
                  </a:cubicBezTo>
                  <a:cubicBezTo>
                    <a:pt x="1726383" y="716444"/>
                    <a:pt x="1723803" y="720572"/>
                    <a:pt x="1717611" y="723668"/>
                  </a:cubicBezTo>
                  <a:cubicBezTo>
                    <a:pt x="1702132" y="731923"/>
                    <a:pt x="1686653" y="740695"/>
                    <a:pt x="1671173" y="748950"/>
                  </a:cubicBezTo>
                  <a:cubicBezTo>
                    <a:pt x="1654662" y="757722"/>
                    <a:pt x="1636087" y="757206"/>
                    <a:pt x="1618544" y="760302"/>
                  </a:cubicBezTo>
                  <a:cubicBezTo>
                    <a:pt x="1589133" y="765462"/>
                    <a:pt x="1559207" y="770106"/>
                    <a:pt x="1529280" y="774234"/>
                  </a:cubicBezTo>
                  <a:cubicBezTo>
                    <a:pt x="1517412" y="775781"/>
                    <a:pt x="1514316" y="780941"/>
                    <a:pt x="1515349" y="791777"/>
                  </a:cubicBezTo>
                  <a:cubicBezTo>
                    <a:pt x="1517412" y="813448"/>
                    <a:pt x="1518444" y="835635"/>
                    <a:pt x="1521024" y="857306"/>
                  </a:cubicBezTo>
                  <a:cubicBezTo>
                    <a:pt x="1524636" y="889813"/>
                    <a:pt x="1518960" y="921803"/>
                    <a:pt x="1516380" y="953794"/>
                  </a:cubicBezTo>
                  <a:cubicBezTo>
                    <a:pt x="1514316" y="980109"/>
                    <a:pt x="1513284" y="980109"/>
                    <a:pt x="1538567" y="983720"/>
                  </a:cubicBezTo>
                  <a:cubicBezTo>
                    <a:pt x="1576750" y="989912"/>
                    <a:pt x="1614932" y="995588"/>
                    <a:pt x="1653114" y="1001779"/>
                  </a:cubicBezTo>
                  <a:cubicBezTo>
                    <a:pt x="1671173" y="1004875"/>
                    <a:pt x="1685105" y="1016227"/>
                    <a:pt x="1700584" y="1024483"/>
                  </a:cubicBezTo>
                  <a:cubicBezTo>
                    <a:pt x="1726899" y="1038414"/>
                    <a:pt x="1725867" y="1038930"/>
                    <a:pt x="1719675" y="1067825"/>
                  </a:cubicBezTo>
                  <a:cubicBezTo>
                    <a:pt x="1706260" y="1128710"/>
                    <a:pt x="1685105" y="1186500"/>
                    <a:pt x="1661370" y="1243773"/>
                  </a:cubicBezTo>
                  <a:cubicBezTo>
                    <a:pt x="1657242" y="1253577"/>
                    <a:pt x="1651566" y="1256157"/>
                    <a:pt x="1641763" y="1255124"/>
                  </a:cubicBezTo>
                  <a:cubicBezTo>
                    <a:pt x="1606160" y="1252028"/>
                    <a:pt x="1572622" y="1244805"/>
                    <a:pt x="1541663" y="1226230"/>
                  </a:cubicBezTo>
                  <a:cubicBezTo>
                    <a:pt x="1515864" y="1210750"/>
                    <a:pt x="1488001" y="1198883"/>
                    <a:pt x="1461687" y="1184436"/>
                  </a:cubicBezTo>
                  <a:cubicBezTo>
                    <a:pt x="1453947" y="1180308"/>
                    <a:pt x="1448787" y="1180308"/>
                    <a:pt x="1444143" y="1189079"/>
                  </a:cubicBezTo>
                  <a:cubicBezTo>
                    <a:pt x="1415249" y="1241709"/>
                    <a:pt x="1380162" y="1290211"/>
                    <a:pt x="1339400" y="1333553"/>
                  </a:cubicBezTo>
                  <a:cubicBezTo>
                    <a:pt x="1332177" y="1341293"/>
                    <a:pt x="1332177" y="1345936"/>
                    <a:pt x="1339916" y="1353160"/>
                  </a:cubicBezTo>
                  <a:cubicBezTo>
                    <a:pt x="1370359" y="1382571"/>
                    <a:pt x="1400801" y="1412498"/>
                    <a:pt x="1430212" y="1443456"/>
                  </a:cubicBezTo>
                  <a:cubicBezTo>
                    <a:pt x="1448271" y="1462547"/>
                    <a:pt x="1453947" y="1488862"/>
                    <a:pt x="1465814" y="1511565"/>
                  </a:cubicBezTo>
                  <a:cubicBezTo>
                    <a:pt x="1467879" y="1515693"/>
                    <a:pt x="1464267" y="1518789"/>
                    <a:pt x="1461171" y="1521369"/>
                  </a:cubicBezTo>
                  <a:cubicBezTo>
                    <a:pt x="1408025" y="1568323"/>
                    <a:pt x="1351784" y="1610117"/>
                    <a:pt x="1290382" y="1645203"/>
                  </a:cubicBezTo>
                  <a:cubicBezTo>
                    <a:pt x="1284707" y="1648815"/>
                    <a:pt x="1280579" y="1648299"/>
                    <a:pt x="1275419" y="1643655"/>
                  </a:cubicBezTo>
                  <a:cubicBezTo>
                    <a:pt x="1247040" y="1619404"/>
                    <a:pt x="1221757" y="1593606"/>
                    <a:pt x="1207310" y="1558003"/>
                  </a:cubicBezTo>
                  <a:cubicBezTo>
                    <a:pt x="1195958" y="1530140"/>
                    <a:pt x="1179963" y="1504341"/>
                    <a:pt x="1167064" y="1477511"/>
                  </a:cubicBezTo>
                  <a:cubicBezTo>
                    <a:pt x="1162936" y="1469255"/>
                    <a:pt x="1158808" y="1467191"/>
                    <a:pt x="1150036" y="1470803"/>
                  </a:cubicBezTo>
                  <a:cubicBezTo>
                    <a:pt x="1096375" y="1496086"/>
                    <a:pt x="1040133" y="1514661"/>
                    <a:pt x="981312" y="1526013"/>
                  </a:cubicBezTo>
                  <a:cubicBezTo>
                    <a:pt x="969960" y="1528076"/>
                    <a:pt x="967896" y="1534268"/>
                    <a:pt x="969960" y="1544072"/>
                  </a:cubicBezTo>
                  <a:cubicBezTo>
                    <a:pt x="976668" y="1583802"/>
                    <a:pt x="982860" y="1623532"/>
                    <a:pt x="989052" y="1663779"/>
                  </a:cubicBezTo>
                  <a:cubicBezTo>
                    <a:pt x="993179" y="1691641"/>
                    <a:pt x="982344" y="1716924"/>
                    <a:pt x="978216" y="1743755"/>
                  </a:cubicBezTo>
                  <a:cubicBezTo>
                    <a:pt x="977184" y="1749431"/>
                    <a:pt x="971508" y="1749431"/>
                    <a:pt x="966864" y="1749947"/>
                  </a:cubicBezTo>
                  <a:cubicBezTo>
                    <a:pt x="897207" y="1757170"/>
                    <a:pt x="828067" y="1756655"/>
                    <a:pt x="758410" y="1749947"/>
                  </a:cubicBezTo>
                  <a:cubicBezTo>
                    <a:pt x="749638" y="1748915"/>
                    <a:pt x="748090" y="1744271"/>
                    <a:pt x="745510" y="1737047"/>
                  </a:cubicBezTo>
                  <a:cubicBezTo>
                    <a:pt x="730031" y="1690609"/>
                    <a:pt x="738286" y="1644687"/>
                    <a:pt x="747058" y="1598249"/>
                  </a:cubicBezTo>
                  <a:cubicBezTo>
                    <a:pt x="750154" y="1580190"/>
                    <a:pt x="752734" y="1561615"/>
                    <a:pt x="756346" y="1543556"/>
                  </a:cubicBezTo>
                  <a:cubicBezTo>
                    <a:pt x="758410" y="1533236"/>
                    <a:pt x="755314" y="1527560"/>
                    <a:pt x="744478" y="1525496"/>
                  </a:cubicBezTo>
                  <a:cubicBezTo>
                    <a:pt x="685657" y="1514661"/>
                    <a:pt x="629931" y="1496086"/>
                    <a:pt x="575754" y="1470287"/>
                  </a:cubicBezTo>
                  <a:cubicBezTo>
                    <a:pt x="568014" y="1466675"/>
                    <a:pt x="563886" y="1467707"/>
                    <a:pt x="559758" y="1475963"/>
                  </a:cubicBezTo>
                  <a:cubicBezTo>
                    <a:pt x="541699" y="1512597"/>
                    <a:pt x="522608" y="1548715"/>
                    <a:pt x="504549" y="1585350"/>
                  </a:cubicBezTo>
                  <a:cubicBezTo>
                    <a:pt x="491649" y="1611149"/>
                    <a:pt x="466882" y="1626112"/>
                    <a:pt x="447275" y="1645719"/>
                  </a:cubicBezTo>
                  <a:cubicBezTo>
                    <a:pt x="442631" y="1650363"/>
                    <a:pt x="438504" y="1646235"/>
                    <a:pt x="434376" y="1643655"/>
                  </a:cubicBezTo>
                  <a:cubicBezTo>
                    <a:pt x="384326" y="1612697"/>
                    <a:pt x="334276" y="1581738"/>
                    <a:pt x="290418" y="1542008"/>
                  </a:cubicBezTo>
                  <a:cubicBezTo>
                    <a:pt x="282678" y="1534784"/>
                    <a:pt x="273907" y="1528076"/>
                    <a:pt x="265651" y="1521369"/>
                  </a:cubicBezTo>
                  <a:cubicBezTo>
                    <a:pt x="259975" y="1516725"/>
                    <a:pt x="259459" y="1512597"/>
                    <a:pt x="262039" y="1505889"/>
                  </a:cubicBezTo>
                  <a:cubicBezTo>
                    <a:pt x="276487" y="1472351"/>
                    <a:pt x="292998" y="1440360"/>
                    <a:pt x="321893" y="1415593"/>
                  </a:cubicBezTo>
                  <a:cubicBezTo>
                    <a:pt x="345112" y="1395986"/>
                    <a:pt x="365235" y="1372767"/>
                    <a:pt x="386906" y="1351096"/>
                  </a:cubicBezTo>
                  <a:cubicBezTo>
                    <a:pt x="393098" y="1345421"/>
                    <a:pt x="394129" y="1341293"/>
                    <a:pt x="387938" y="1334069"/>
                  </a:cubicBezTo>
                  <a:cubicBezTo>
                    <a:pt x="376586" y="1321685"/>
                    <a:pt x="366783" y="1308270"/>
                    <a:pt x="354915" y="1295887"/>
                  </a:cubicBezTo>
                  <a:cubicBezTo>
                    <a:pt x="324989" y="1264412"/>
                    <a:pt x="305382" y="1225714"/>
                    <a:pt x="282678" y="1189595"/>
                  </a:cubicBezTo>
                  <a:cubicBezTo>
                    <a:pt x="277003" y="1180308"/>
                    <a:pt x="272359" y="1178760"/>
                    <a:pt x="262555" y="1183920"/>
                  </a:cubicBezTo>
                  <a:cubicBezTo>
                    <a:pt x="225921" y="1203011"/>
                    <a:pt x="189287" y="1221586"/>
                    <a:pt x="152136" y="1240161"/>
                  </a:cubicBezTo>
                  <a:cubicBezTo>
                    <a:pt x="127885" y="1252545"/>
                    <a:pt x="101054" y="1249965"/>
                    <a:pt x="75256" y="1253577"/>
                  </a:cubicBezTo>
                  <a:cubicBezTo>
                    <a:pt x="69580" y="1254608"/>
                    <a:pt x="67000" y="1249965"/>
                    <a:pt x="65452" y="1245321"/>
                  </a:cubicBezTo>
                  <a:cubicBezTo>
                    <a:pt x="37589" y="1180824"/>
                    <a:pt x="15402" y="1114263"/>
                    <a:pt x="439" y="1045637"/>
                  </a:cubicBezTo>
                  <a:cubicBezTo>
                    <a:pt x="-1109" y="1038414"/>
                    <a:pt x="1471" y="1034286"/>
                    <a:pt x="7663" y="1031190"/>
                  </a:cubicBezTo>
                  <a:cubicBezTo>
                    <a:pt x="23142" y="1022935"/>
                    <a:pt x="38621" y="1014163"/>
                    <a:pt x="54101" y="1005907"/>
                  </a:cubicBezTo>
                  <a:cubicBezTo>
                    <a:pt x="70612" y="997136"/>
                    <a:pt x="89187" y="997652"/>
                    <a:pt x="106730" y="994556"/>
                  </a:cubicBezTo>
                  <a:cubicBezTo>
                    <a:pt x="136657" y="989396"/>
                    <a:pt x="167099" y="984236"/>
                    <a:pt x="197026" y="980109"/>
                  </a:cubicBezTo>
                  <a:cubicBezTo>
                    <a:pt x="207346" y="978560"/>
                    <a:pt x="210442" y="973917"/>
                    <a:pt x="209410" y="964113"/>
                  </a:cubicBezTo>
                  <a:cubicBezTo>
                    <a:pt x="207346" y="941926"/>
                    <a:pt x="206314" y="919739"/>
                    <a:pt x="203734" y="897552"/>
                  </a:cubicBezTo>
                  <a:cubicBezTo>
                    <a:pt x="200122" y="865045"/>
                    <a:pt x="205798" y="833055"/>
                    <a:pt x="208378" y="801064"/>
                  </a:cubicBezTo>
                  <a:cubicBezTo>
                    <a:pt x="210442" y="774749"/>
                    <a:pt x="211474" y="774749"/>
                    <a:pt x="185159" y="770622"/>
                  </a:cubicBezTo>
                  <a:cubicBezTo>
                    <a:pt x="148009" y="764430"/>
                    <a:pt x="110342" y="758754"/>
                    <a:pt x="73192" y="753079"/>
                  </a:cubicBezTo>
                  <a:cubicBezTo>
                    <a:pt x="54616" y="750499"/>
                    <a:pt x="40169" y="738631"/>
                    <a:pt x="24690" y="730375"/>
                  </a:cubicBezTo>
                  <a:cubicBezTo>
                    <a:pt x="-1625" y="715928"/>
                    <a:pt x="-593" y="715928"/>
                    <a:pt x="5599" y="687033"/>
                  </a:cubicBezTo>
                  <a:cubicBezTo>
                    <a:pt x="19014" y="626148"/>
                    <a:pt x="40169" y="568358"/>
                    <a:pt x="63904" y="511085"/>
                  </a:cubicBezTo>
                  <a:cubicBezTo>
                    <a:pt x="68032" y="501281"/>
                    <a:pt x="73192" y="498701"/>
                    <a:pt x="83511" y="499733"/>
                  </a:cubicBezTo>
                  <a:cubicBezTo>
                    <a:pt x="119114" y="502830"/>
                    <a:pt x="152652" y="510053"/>
                    <a:pt x="183611" y="528628"/>
                  </a:cubicBezTo>
                  <a:cubicBezTo>
                    <a:pt x="208894" y="543592"/>
                    <a:pt x="236241" y="555459"/>
                    <a:pt x="262555" y="569390"/>
                  </a:cubicBezTo>
                  <a:cubicBezTo>
                    <a:pt x="271327" y="574034"/>
                    <a:pt x="277003" y="574034"/>
                    <a:pt x="282163" y="564231"/>
                  </a:cubicBezTo>
                  <a:cubicBezTo>
                    <a:pt x="311057" y="511601"/>
                    <a:pt x="346144" y="463615"/>
                    <a:pt x="386906" y="419757"/>
                  </a:cubicBezTo>
                  <a:cubicBezTo>
                    <a:pt x="393614" y="412534"/>
                    <a:pt x="393098" y="408922"/>
                    <a:pt x="386390" y="402214"/>
                  </a:cubicBezTo>
                  <a:cubicBezTo>
                    <a:pt x="355947" y="372287"/>
                    <a:pt x="325505" y="342360"/>
                    <a:pt x="296094" y="311918"/>
                  </a:cubicBezTo>
                  <a:cubicBezTo>
                    <a:pt x="277519" y="292827"/>
                    <a:pt x="271843" y="265996"/>
                    <a:pt x="259975" y="242777"/>
                  </a:cubicBezTo>
                  <a:cubicBezTo>
                    <a:pt x="257912" y="238649"/>
                    <a:pt x="261524" y="235553"/>
                    <a:pt x="264619" y="232973"/>
                  </a:cubicBezTo>
                  <a:cubicBezTo>
                    <a:pt x="317765" y="186019"/>
                    <a:pt x="374007" y="144225"/>
                    <a:pt x="435408" y="109139"/>
                  </a:cubicBezTo>
                  <a:cubicBezTo>
                    <a:pt x="441084" y="105527"/>
                    <a:pt x="445211" y="106043"/>
                    <a:pt x="450371" y="110687"/>
                  </a:cubicBezTo>
                  <a:cubicBezTo>
                    <a:pt x="478750" y="134937"/>
                    <a:pt x="504033" y="160736"/>
                    <a:pt x="518480" y="196339"/>
                  </a:cubicBezTo>
                  <a:cubicBezTo>
                    <a:pt x="530348" y="224202"/>
                    <a:pt x="545827" y="250516"/>
                    <a:pt x="559758" y="277863"/>
                  </a:cubicBezTo>
                  <a:cubicBezTo>
                    <a:pt x="563370" y="285087"/>
                    <a:pt x="566982" y="287151"/>
                    <a:pt x="574722" y="283539"/>
                  </a:cubicBezTo>
                  <a:cubicBezTo>
                    <a:pt x="629415" y="257740"/>
                    <a:pt x="686173" y="238649"/>
                    <a:pt x="746026" y="227813"/>
                  </a:cubicBezTo>
                  <a:cubicBezTo>
                    <a:pt x="756346" y="225750"/>
                    <a:pt x="757893" y="220074"/>
                    <a:pt x="756346" y="211302"/>
                  </a:cubicBezTo>
                  <a:cubicBezTo>
                    <a:pt x="749638" y="171572"/>
                    <a:pt x="743446" y="131326"/>
                    <a:pt x="737254" y="91596"/>
                  </a:cubicBezTo>
                  <a:cubicBezTo>
                    <a:pt x="732611" y="63217"/>
                    <a:pt x="743446" y="37418"/>
                    <a:pt x="748090" y="10587"/>
                  </a:cubicBezTo>
                  <a:cubicBezTo>
                    <a:pt x="749122" y="5427"/>
                    <a:pt x="753766" y="4395"/>
                    <a:pt x="758410" y="4395"/>
                  </a:cubicBezTo>
                  <a:cubicBezTo>
                    <a:pt x="797624" y="4395"/>
                    <a:pt x="837870" y="-1280"/>
                    <a:pt x="879664" y="267"/>
                  </a:cubicBezTo>
                  <a:close/>
                  <a:moveTo>
                    <a:pt x="861605" y="1409918"/>
                  </a:moveTo>
                  <a:cubicBezTo>
                    <a:pt x="1155712" y="1407338"/>
                    <a:pt x="1392030" y="1176180"/>
                    <a:pt x="1392546" y="879493"/>
                  </a:cubicBezTo>
                  <a:cubicBezTo>
                    <a:pt x="1393062" y="585902"/>
                    <a:pt x="1160356" y="349068"/>
                    <a:pt x="862637" y="348552"/>
                  </a:cubicBezTo>
                  <a:cubicBezTo>
                    <a:pt x="568014" y="348036"/>
                    <a:pt x="331180" y="581774"/>
                    <a:pt x="331180" y="879493"/>
                  </a:cubicBezTo>
                  <a:cubicBezTo>
                    <a:pt x="331180" y="1173600"/>
                    <a:pt x="565950" y="1406822"/>
                    <a:pt x="861605" y="1409918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TextBox 69">
              <a:extLst>
                <a:ext uri="{FF2B5EF4-FFF2-40B4-BE49-F238E27FC236}">
                  <a16:creationId xmlns="" xmlns:a16="http://schemas.microsoft.com/office/drawing/2014/main" id="{7F405146-E4E1-47FE-B209-8E3C245A2B20}"/>
                </a:ext>
              </a:extLst>
            </p:cNvPr>
            <p:cNvSpPr txBox="1"/>
            <p:nvPr/>
          </p:nvSpPr>
          <p:spPr>
            <a:xfrm>
              <a:off x="3058846" y="3859624"/>
              <a:ext cx="6074180" cy="19389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000" b="1" dirty="0" smtClean="0">
                  <a:solidFill>
                    <a:schemeClr val="bg1"/>
                  </a:solidFill>
                  <a:cs typeface="Arial" pitchFamily="34" charset="0"/>
                </a:rPr>
                <a:t>Obrigado a </a:t>
              </a:r>
              <a:r>
                <a:rPr lang="en-US" altLang="ko-KR" sz="6000" b="1" dirty="0" err="1" smtClean="0">
                  <a:solidFill>
                    <a:schemeClr val="bg1"/>
                  </a:solidFill>
                  <a:cs typeface="Arial" pitchFamily="34" charset="0"/>
                </a:rPr>
                <a:t>todos</a:t>
              </a:r>
              <a:r>
                <a:rPr lang="en-US" altLang="ko-KR" sz="6000" b="1" dirty="0" smtClean="0">
                  <a:solidFill>
                    <a:schemeClr val="bg1"/>
                  </a:solidFill>
                  <a:cs typeface="Arial" pitchFamily="34" charset="0"/>
                </a:rPr>
                <a:t>!! </a:t>
              </a:r>
              <a:r>
                <a:rPr lang="en-US" altLang="ko-KR" sz="6000" b="1" dirty="0" smtClean="0">
                  <a:solidFill>
                    <a:schemeClr val="bg1"/>
                  </a:solidFill>
                  <a:cs typeface="Arial" pitchFamily="34" charset="0"/>
                  <a:sym typeface="Wingdings" panose="05000000000000000000" pitchFamily="2" charset="2"/>
                </a:rPr>
                <a:t></a:t>
              </a:r>
              <a:endParaRPr lang="ko-KR" altLang="en-US" sz="6000" b="1" u="sng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994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-6266" y="6176033"/>
            <a:ext cx="12192000" cy="677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42" y="0"/>
            <a:ext cx="9839858" cy="626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2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>
            <a:off x="3195021" y="2936838"/>
            <a:ext cx="2883050" cy="23236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-6266" y="6176033"/>
            <a:ext cx="12192000" cy="677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3582296" y="4971176"/>
            <a:ext cx="2108499" cy="6131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42" y="0"/>
            <a:ext cx="9839858" cy="6262093"/>
          </a:xfrm>
          <a:prstGeom prst="rect">
            <a:avLst/>
          </a:prstGeom>
        </p:spPr>
      </p:pic>
      <p:sp>
        <p:nvSpPr>
          <p:cNvPr id="6" name="Estrela de 4 pontas 5"/>
          <p:cNvSpPr/>
          <p:nvPr/>
        </p:nvSpPr>
        <p:spPr>
          <a:xfrm>
            <a:off x="4394498" y="3882938"/>
            <a:ext cx="484094" cy="431449"/>
          </a:xfrm>
          <a:prstGeom prst="star4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968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>
            <a:off x="3195021" y="2936838"/>
            <a:ext cx="2883050" cy="23236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-6266" y="6176033"/>
            <a:ext cx="12192000" cy="677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3582296" y="4971176"/>
            <a:ext cx="2108499" cy="6131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42" y="0"/>
            <a:ext cx="9839858" cy="6262093"/>
          </a:xfrm>
          <a:prstGeom prst="rect">
            <a:avLst/>
          </a:prstGeom>
        </p:spPr>
      </p:pic>
      <p:sp>
        <p:nvSpPr>
          <p:cNvPr id="6" name="Estrela de 4 pontas 5"/>
          <p:cNvSpPr/>
          <p:nvPr/>
        </p:nvSpPr>
        <p:spPr>
          <a:xfrm>
            <a:off x="4394498" y="3882938"/>
            <a:ext cx="484094" cy="431449"/>
          </a:xfrm>
          <a:prstGeom prst="star4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de seta reta 7"/>
          <p:cNvCxnSpPr>
            <a:stCxn id="6" idx="3"/>
          </p:cNvCxnSpPr>
          <p:nvPr/>
        </p:nvCxnSpPr>
        <p:spPr>
          <a:xfrm>
            <a:off x="4878592" y="4098663"/>
            <a:ext cx="1199479" cy="107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4898325" y="3707038"/>
            <a:ext cx="1191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/>
              <a:t>BANDA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347460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>
            <a:off x="3195021" y="2936838"/>
            <a:ext cx="2883050" cy="23236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-6266" y="6176033"/>
            <a:ext cx="12192000" cy="677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3582296" y="4971176"/>
            <a:ext cx="2108499" cy="6131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42" y="0"/>
            <a:ext cx="9839858" cy="6262093"/>
          </a:xfrm>
          <a:prstGeom prst="rect">
            <a:avLst/>
          </a:prstGeom>
        </p:spPr>
      </p:pic>
      <p:sp>
        <p:nvSpPr>
          <p:cNvPr id="6" name="Estrela de 4 pontas 5"/>
          <p:cNvSpPr/>
          <p:nvPr/>
        </p:nvSpPr>
        <p:spPr>
          <a:xfrm>
            <a:off x="4394498" y="3882938"/>
            <a:ext cx="484094" cy="431449"/>
          </a:xfrm>
          <a:prstGeom prst="star4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trela de 4 pontas 6"/>
          <p:cNvSpPr/>
          <p:nvPr/>
        </p:nvSpPr>
        <p:spPr>
          <a:xfrm>
            <a:off x="4706469" y="3194164"/>
            <a:ext cx="484094" cy="431449"/>
          </a:xfrm>
          <a:prstGeom prst="star4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99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</TotalTime>
  <Words>702</Words>
  <Application>Microsoft Office PowerPoint</Application>
  <PresentationFormat>Widescreen</PresentationFormat>
  <Paragraphs>157</Paragraphs>
  <Slides>50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50</vt:i4>
      </vt:variant>
    </vt:vector>
  </HeadingPairs>
  <TitlesOfParts>
    <vt:vector size="58" baseType="lpstr">
      <vt:lpstr>Malgun Gothic</vt:lpstr>
      <vt:lpstr>MS PGothic</vt:lpstr>
      <vt:lpstr>Arial</vt:lpstr>
      <vt:lpstr>Calibri</vt:lpstr>
      <vt:lpstr>Calibri Light</vt:lpstr>
      <vt:lpstr>Lucida Sans Typewriter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Samuel Nobukuni</dc:creator>
  <cp:lastModifiedBy>Samuel Nobukuni</cp:lastModifiedBy>
  <cp:revision>31</cp:revision>
  <dcterms:created xsi:type="dcterms:W3CDTF">2019-06-22T23:47:52Z</dcterms:created>
  <dcterms:modified xsi:type="dcterms:W3CDTF">2019-06-25T05:17:34Z</dcterms:modified>
</cp:coreProperties>
</file>